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slides/slide76.xml" ContentType="application/vnd.openxmlformats-officedocument.presentationml.slide+xml"/>
  <Override PartName="/ppt/slides/slide94.xml" ContentType="application/vnd.openxmlformats-officedocument.presentationml.slide+xml"/>
  <Override PartName="/ppt/slides/slide113.xml" ContentType="application/vnd.openxmlformats-officedocument.presentationml.slide+xml"/>
  <Override PartName="/ppt/slides/slide142.xml" ContentType="application/vnd.openxmlformats-officedocument.presentationml.slide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36.xml" ContentType="application/vnd.openxmlformats-officedocument.presentationml.slide+xml"/>
  <Override PartName="/ppt/slides/slide54.xml" ContentType="application/vnd.openxmlformats-officedocument.presentationml.slide+xml"/>
  <Override PartName="/ppt/slides/slide65.xml" ContentType="application/vnd.openxmlformats-officedocument.presentationml.slide+xml"/>
  <Override PartName="/ppt/slides/slide83.xml" ContentType="application/vnd.openxmlformats-officedocument.presentationml.slide+xml"/>
  <Override PartName="/ppt/slides/slide102.xml" ContentType="application/vnd.openxmlformats-officedocument.presentationml.slide+xml"/>
  <Override PartName="/ppt/slides/slide120.xml" ContentType="application/vnd.openxmlformats-officedocument.presentationml.slide+xml"/>
  <Override PartName="/ppt/slides/slide131.xml" ContentType="application/vnd.openxmlformats-officedocument.presentationml.slide+xml"/>
  <Override PartName="/ppt/slideLayouts/slideLayout6.xml" ContentType="application/vnd.openxmlformats-officedocument.presentationml.slideLayout+xml"/>
  <Override PartName="/ppt/slides/slide25.xml" ContentType="application/vnd.openxmlformats-officedocument.presentationml.slide+xml"/>
  <Override PartName="/ppt/slides/slide43.xml" ContentType="application/vnd.openxmlformats-officedocument.presentationml.slide+xml"/>
  <Override PartName="/ppt/slides/slide72.xml" ContentType="application/vnd.openxmlformats-officedocument.presentationml.slide+xml"/>
  <Override PartName="/ppt/slides/slide90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xml" ContentType="application/xml"/>
  <Override PartName="/ppt/slides/slide14.xml" ContentType="application/vnd.openxmlformats-officedocument.presentationml.slide+xml"/>
  <Override PartName="/ppt/slides/slide32.xml" ContentType="application/vnd.openxmlformats-officedocument.presentationml.slide+xml"/>
  <Override PartName="/ppt/slides/slide5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s/slide129.xml" ContentType="application/vnd.openxmlformats-officedocument.presentationml.slide+xml"/>
  <Override PartName="/ppt/slides/slide147.xml" ContentType="application/vnd.openxmlformats-officedocument.presentationml.slide+xml"/>
  <Override PartName="/ppt/slides/slide99.xml" ContentType="application/vnd.openxmlformats-officedocument.presentationml.slide+xml"/>
  <Override PartName="/ppt/slides/slide118.xml" ContentType="application/vnd.openxmlformats-officedocument.presentationml.slide+xml"/>
  <Override PartName="/ppt/slides/slide136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slides/slide77.xml" ContentType="application/vnd.openxmlformats-officedocument.presentationml.slide+xml"/>
  <Override PartName="/ppt/slides/slide88.xml" ContentType="application/vnd.openxmlformats-officedocument.presentationml.slide+xml"/>
  <Override PartName="/ppt/slides/slide107.xml" ContentType="application/vnd.openxmlformats-officedocument.presentationml.slide+xml"/>
  <Override PartName="/ppt/slides/slide125.xml" ContentType="application/vnd.openxmlformats-officedocument.presentationml.slide+xml"/>
  <Override PartName="/ppt/slides/slide143.xml" ContentType="application/vnd.openxmlformats-officedocument.presentationml.slide+xml"/>
  <Override PartName="/ppt/viewProps.xml" ContentType="application/vnd.openxmlformats-officedocument.presentationml.viewProp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48.xml" ContentType="application/vnd.openxmlformats-officedocument.presentationml.slide+xml"/>
  <Override PartName="/ppt/slides/slide66.xml" ContentType="application/vnd.openxmlformats-officedocument.presentationml.slide+xml"/>
  <Override PartName="/ppt/slides/slide95.xml" ContentType="application/vnd.openxmlformats-officedocument.presentationml.slide+xml"/>
  <Override PartName="/ppt/slides/slide103.xml" ContentType="application/vnd.openxmlformats-officedocument.presentationml.slide+xml"/>
  <Override PartName="/ppt/slides/slide114.xml" ContentType="application/vnd.openxmlformats-officedocument.presentationml.slide+xml"/>
  <Override PartName="/ppt/slides/slide132.xml" ContentType="application/vnd.openxmlformats-officedocument.presentationml.slide+xml"/>
  <Override PartName="/ppt/slides/slide150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55.xml" ContentType="application/vnd.openxmlformats-officedocument.presentationml.slide+xml"/>
  <Override PartName="/ppt/slides/slide73.xml" ContentType="application/vnd.openxmlformats-officedocument.presentationml.slide+xml"/>
  <Override PartName="/ppt/slides/slide84.xml" ContentType="application/vnd.openxmlformats-officedocument.presentationml.slide+xml"/>
  <Override PartName="/ppt/slides/slide121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33.xml" ContentType="application/vnd.openxmlformats-officedocument.presentationml.slide+xml"/>
  <Override PartName="/ppt/slides/slide44.xml" ContentType="application/vnd.openxmlformats-officedocument.presentationml.slide+xml"/>
  <Override PartName="/ppt/slides/slide62.xml" ContentType="application/vnd.openxmlformats-officedocument.presentationml.slide+xml"/>
  <Override PartName="/ppt/slides/slide80.xml" ContentType="application/vnd.openxmlformats-officedocument.presentationml.slide+xml"/>
  <Override PartName="/ppt/slides/slide91.xml" ContentType="application/vnd.openxmlformats-officedocument.presentationml.slide+xml"/>
  <Override PartName="/ppt/slides/slide110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51.xml" ContentType="application/vnd.openxmlformats-officedocument.presentationml.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40.xml" ContentType="application/vnd.openxmlformats-officedocument.presentationml.slide+xml"/>
  <Override PartName="/ppt/slides/slide119.xml" ContentType="application/vnd.openxmlformats-officedocument.presentationml.slide+xml"/>
  <Override PartName="/ppt/slides/slide148.xml" ContentType="application/vnd.openxmlformats-officedocument.presentationml.slide+xml"/>
  <Override PartName="/ppt/slideLayouts/slideLayout10.xml" ContentType="application/vnd.openxmlformats-officedocument.presentationml.slideLayout+xml"/>
  <Override PartName="/ppt/slides/slide89.xml" ContentType="application/vnd.openxmlformats-officedocument.presentationml.slide+xml"/>
  <Override PartName="/ppt/slides/slide98.xml" ContentType="application/vnd.openxmlformats-officedocument.presentationml.slide+xml"/>
  <Override PartName="/ppt/slides/slide108.xml" ContentType="application/vnd.openxmlformats-officedocument.presentationml.slide+xml"/>
  <Override PartName="/ppt/slides/slide117.xml" ContentType="application/vnd.openxmlformats-officedocument.presentationml.slide+xml"/>
  <Override PartName="/ppt/slides/slide126.xml" ContentType="application/vnd.openxmlformats-officedocument.presentationml.slide+xml"/>
  <Override PartName="/ppt/slides/slide128.xml" ContentType="application/vnd.openxmlformats-officedocument.presentationml.slide+xml"/>
  <Override PartName="/ppt/slides/slide137.xml" ContentType="application/vnd.openxmlformats-officedocument.presentationml.slide+xml"/>
  <Override PartName="/ppt/slides/slide146.xml" ContentType="application/vnd.openxmlformats-officedocument.presentationml.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slides/slide69.xml" ContentType="application/vnd.openxmlformats-officedocument.presentationml.slide+xml"/>
  <Override PartName="/ppt/slides/slide78.xml" ContentType="application/vnd.openxmlformats-officedocument.presentationml.slide+xml"/>
  <Override PartName="/ppt/slides/slide87.xml" ContentType="application/vnd.openxmlformats-officedocument.presentationml.slide+xml"/>
  <Override PartName="/ppt/slides/slide96.xml" ContentType="application/vnd.openxmlformats-officedocument.presentationml.slide+xml"/>
  <Override PartName="/ppt/slides/slide106.xml" ContentType="application/vnd.openxmlformats-officedocument.presentationml.slide+xml"/>
  <Override PartName="/ppt/slides/slide115.xml" ContentType="application/vnd.openxmlformats-officedocument.presentationml.slide+xml"/>
  <Override PartName="/ppt/slides/slide124.xml" ContentType="application/vnd.openxmlformats-officedocument.presentationml.slide+xml"/>
  <Override PartName="/ppt/slides/slide135.xml" ContentType="application/vnd.openxmlformats-officedocument.presentationml.slide+xml"/>
  <Override PartName="/ppt/slides/slide144.xml" ContentType="application/vnd.openxmlformats-officedocument.presentationml.slide+xml"/>
  <Override PartName="/ppt/slides/slide153.xml" ContentType="application/vnd.openxmlformats-officedocument.presentationml.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s/slide67.xml" ContentType="application/vnd.openxmlformats-officedocument.presentationml.slide+xml"/>
  <Override PartName="/ppt/slides/slide85.xml" ContentType="application/vnd.openxmlformats-officedocument.presentationml.slide+xml"/>
  <Override PartName="/ppt/slides/slide104.xml" ContentType="application/vnd.openxmlformats-officedocument.presentationml.slide+xml"/>
  <Override PartName="/ppt/slides/slide122.xml" ContentType="application/vnd.openxmlformats-officedocument.presentationml.slide+xml"/>
  <Override PartName="/ppt/slides/slide133.xml" ContentType="application/vnd.openxmlformats-officedocument.presentationml.slide+xml"/>
  <Override PartName="/ppt/slides/slide151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27.xml" ContentType="application/vnd.openxmlformats-officedocument.presentationml.slide+xml"/>
  <Override PartName="/ppt/slides/slide45.xml" ContentType="application/vnd.openxmlformats-officedocument.presentationml.slide+xml"/>
  <Override PartName="/ppt/slides/slide74.xml" ContentType="application/vnd.openxmlformats-officedocument.presentationml.slide+xml"/>
  <Override PartName="/ppt/slides/slide92.xml" ContentType="application/vnd.openxmlformats-officedocument.presentationml.slide+xml"/>
  <Override PartName="/ppt/slides/slide111.xml" ContentType="application/vnd.openxmlformats-officedocument.presentationml.slide+xml"/>
  <Override PartName="/ppt/slides/slide140.xml" ContentType="application/vnd.openxmlformats-officedocument.presentationml.slide+xml"/>
  <Override PartName="/ppt/slideLayouts/slideLayout4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34.xml" ContentType="application/vnd.openxmlformats-officedocument.presentationml.slide+xml"/>
  <Override PartName="/ppt/slides/slide52.xml" ContentType="application/vnd.openxmlformats-officedocument.presentationml.slide+xml"/>
  <Override PartName="/ppt/slides/slide63.xml" ContentType="application/vnd.openxmlformats-officedocument.presentationml.slide+xml"/>
  <Override PartName="/ppt/slides/slide81.xml" ContentType="application/vnd.openxmlformats-officedocument.presentationml.slide+xml"/>
  <Override PartName="/ppt/slides/slide100.xml" ContentType="application/vnd.openxmlformats-officedocument.presentationml.slide+xml"/>
  <Default Extension="rels" ContentType="application/vnd.openxmlformats-package.relationships+xml"/>
  <Override PartName="/ppt/slides/slide23.xml" ContentType="application/vnd.openxmlformats-officedocument.presentationml.slide+xml"/>
  <Override PartName="/ppt/slides/slide41.xml" ContentType="application/vnd.openxmlformats-officedocument.presentationml.slide+xml"/>
  <Override PartName="/ppt/slides/slide70.xml" ContentType="application/vnd.openxmlformats-officedocument.presentationml.slide+xml"/>
  <Override PartName="/ppt/slides/slide12.xml" ContentType="application/vnd.openxmlformats-officedocument.presentationml.slide+xml"/>
  <Override PartName="/ppt/slides/slide30.xml" ContentType="application/vnd.openxmlformats-officedocument.presentationml.slide+xml"/>
  <Override PartName="/ppt/slides/slide149.xml" ContentType="application/vnd.openxmlformats-officedocument.presentationml.slide+xml"/>
  <Override PartName="/ppt/slideLayouts/slideLayout11.xml" ContentType="application/vnd.openxmlformats-officedocument.presentationml.slideLayout+xml"/>
  <Override PartName="/ppt/slides/slide138.xml" ContentType="application/vnd.openxmlformats-officedocument.presentationml.slide+xml"/>
  <Override PartName="/ppt/slides/slide79.xml" ContentType="application/vnd.openxmlformats-officedocument.presentationml.slide+xml"/>
  <Override PartName="/ppt/slides/slide109.xml" ContentType="application/vnd.openxmlformats-officedocument.presentationml.slide+xml"/>
  <Override PartName="/ppt/slides/slide127.xml" ContentType="application/vnd.openxmlformats-officedocument.presentationml.slide+xml"/>
  <Override PartName="/ppt/slides/slide145.xml" ContentType="application/vnd.openxmlformats-officedocument.presentationml.slide+xml"/>
  <Override PartName="/ppt/slides/slide7.xml" ContentType="application/vnd.openxmlformats-officedocument.presentationml.slide+xml"/>
  <Override PartName="/ppt/slides/slide68.xml" ContentType="application/vnd.openxmlformats-officedocument.presentationml.slide+xml"/>
  <Override PartName="/ppt/slides/slide97.xml" ContentType="application/vnd.openxmlformats-officedocument.presentationml.slide+xml"/>
  <Override PartName="/ppt/slides/slide116.xml" ContentType="application/vnd.openxmlformats-officedocument.presentationml.slide+xml"/>
  <Override PartName="/ppt/slides/slide134.xml" ContentType="application/vnd.openxmlformats-officedocument.presentationml.slide+xml"/>
  <Override PartName="/ppt/slideLayouts/slideLayout9.xml" ContentType="application/vnd.openxmlformats-officedocument.presentationml.slideLayout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57.xml" ContentType="application/vnd.openxmlformats-officedocument.presentationml.slide+xml"/>
  <Override PartName="/ppt/slides/slide75.xml" ContentType="application/vnd.openxmlformats-officedocument.presentationml.slide+xml"/>
  <Override PartName="/ppt/slides/slide86.xml" ContentType="application/vnd.openxmlformats-officedocument.presentationml.slide+xml"/>
  <Override PartName="/ppt/slides/slide105.xml" ContentType="application/vnd.openxmlformats-officedocument.presentationml.slide+xml"/>
  <Override PartName="/ppt/slides/slide123.xml" ContentType="application/vnd.openxmlformats-officedocument.presentationml.slide+xml"/>
  <Override PartName="/ppt/slides/slide141.xml" ContentType="application/vnd.openxmlformats-officedocument.presentationml.slide+xml"/>
  <Override PartName="/ppt/slides/slide152.xml" ContentType="application/vnd.openxmlformats-officedocument.presentationml.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46.xml" ContentType="application/vnd.openxmlformats-officedocument.presentationml.slide+xml"/>
  <Override PartName="/ppt/slides/slide64.xml" ContentType="application/vnd.openxmlformats-officedocument.presentationml.slide+xml"/>
  <Override PartName="/ppt/slides/slide93.xml" ContentType="application/vnd.openxmlformats-officedocument.presentationml.slide+xml"/>
  <Override PartName="/ppt/slides/slide101.xml" ContentType="application/vnd.openxmlformats-officedocument.presentationml.slide+xml"/>
  <Override PartName="/ppt/slides/slide112.xml" ContentType="application/vnd.openxmlformats-officedocument.presentationml.slide+xml"/>
  <Override PartName="/ppt/slides/slide130.xml" ContentType="application/vnd.openxmlformats-officedocument.presentationml.slide+xml"/>
  <Override PartName="/ppt/slideLayouts/slideLayout5.xml" ContentType="application/vnd.openxmlformats-officedocument.presentationml.slideLayout+xml"/>
  <Override PartName="/ppt/slides/slide24.xml" ContentType="application/vnd.openxmlformats-officedocument.presentationml.slide+xml"/>
  <Override PartName="/ppt/slides/slide35.xml" ContentType="application/vnd.openxmlformats-officedocument.presentationml.slide+xml"/>
  <Override PartName="/ppt/slides/slide53.xml" ContentType="application/vnd.openxmlformats-officedocument.presentationml.slide+xml"/>
  <Override PartName="/ppt/slides/slide71.xml" ContentType="application/vnd.openxmlformats-officedocument.presentationml.slide+xml"/>
  <Override PartName="/ppt/slides/slide82.xml" ContentType="application/vnd.openxmlformats-officedocument.presentationml.slide+xml"/>
  <Override PartName="/ppt/slides/slide13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Override PartName="/ppt/slides/slide20.xml" ContentType="application/vnd.openxmlformats-officedocument.presentationml.slide+xml"/>
  <Override PartName="/ppt/slides/slide139.xml" ContentType="application/vnd.openxmlformats-officedocument.presentationml.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5"/>
  </p:notesMasterIdLst>
  <p:sldIdLst>
    <p:sldId id="256" r:id="rId2"/>
    <p:sldId id="257" r:id="rId3"/>
    <p:sldId id="259" r:id="rId4"/>
    <p:sldId id="260" r:id="rId5"/>
    <p:sldId id="261" r:id="rId6"/>
    <p:sldId id="27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4" r:id="rId17"/>
    <p:sldId id="272" r:id="rId18"/>
    <p:sldId id="275" r:id="rId19"/>
    <p:sldId id="273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2" r:id="rId36"/>
    <p:sldId id="291" r:id="rId37"/>
    <p:sldId id="294" r:id="rId38"/>
    <p:sldId id="293" r:id="rId39"/>
    <p:sldId id="296" r:id="rId40"/>
    <p:sldId id="295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  <p:sldId id="308" r:id="rId53"/>
    <p:sldId id="309" r:id="rId54"/>
    <p:sldId id="310" r:id="rId55"/>
    <p:sldId id="311" r:id="rId56"/>
    <p:sldId id="312" r:id="rId57"/>
    <p:sldId id="313" r:id="rId58"/>
    <p:sldId id="314" r:id="rId59"/>
    <p:sldId id="315" r:id="rId60"/>
    <p:sldId id="316" r:id="rId61"/>
    <p:sldId id="317" r:id="rId62"/>
    <p:sldId id="318" r:id="rId63"/>
    <p:sldId id="319" r:id="rId64"/>
    <p:sldId id="320" r:id="rId65"/>
    <p:sldId id="321" r:id="rId66"/>
    <p:sldId id="322" r:id="rId67"/>
    <p:sldId id="323" r:id="rId68"/>
    <p:sldId id="324" r:id="rId69"/>
    <p:sldId id="325" r:id="rId70"/>
    <p:sldId id="326" r:id="rId71"/>
    <p:sldId id="327" r:id="rId72"/>
    <p:sldId id="329" r:id="rId73"/>
    <p:sldId id="330" r:id="rId74"/>
    <p:sldId id="331" r:id="rId75"/>
    <p:sldId id="332" r:id="rId76"/>
    <p:sldId id="339" r:id="rId77"/>
    <p:sldId id="333" r:id="rId78"/>
    <p:sldId id="334" r:id="rId79"/>
    <p:sldId id="335" r:id="rId80"/>
    <p:sldId id="336" r:id="rId81"/>
    <p:sldId id="337" r:id="rId82"/>
    <p:sldId id="338" r:id="rId83"/>
    <p:sldId id="340" r:id="rId84"/>
    <p:sldId id="341" r:id="rId85"/>
    <p:sldId id="342" r:id="rId86"/>
    <p:sldId id="343" r:id="rId87"/>
    <p:sldId id="344" r:id="rId88"/>
    <p:sldId id="345" r:id="rId89"/>
    <p:sldId id="346" r:id="rId90"/>
    <p:sldId id="347" r:id="rId91"/>
    <p:sldId id="348" r:id="rId92"/>
    <p:sldId id="349" r:id="rId93"/>
    <p:sldId id="350" r:id="rId94"/>
    <p:sldId id="351" r:id="rId95"/>
    <p:sldId id="352" r:id="rId96"/>
    <p:sldId id="353" r:id="rId97"/>
    <p:sldId id="354" r:id="rId98"/>
    <p:sldId id="355" r:id="rId99"/>
    <p:sldId id="356" r:id="rId100"/>
    <p:sldId id="357" r:id="rId101"/>
    <p:sldId id="358" r:id="rId102"/>
    <p:sldId id="359" r:id="rId103"/>
    <p:sldId id="360" r:id="rId104"/>
    <p:sldId id="361" r:id="rId105"/>
    <p:sldId id="362" r:id="rId106"/>
    <p:sldId id="363" r:id="rId107"/>
    <p:sldId id="364" r:id="rId108"/>
    <p:sldId id="365" r:id="rId109"/>
    <p:sldId id="366" r:id="rId110"/>
    <p:sldId id="367" r:id="rId111"/>
    <p:sldId id="368" r:id="rId112"/>
    <p:sldId id="369" r:id="rId113"/>
    <p:sldId id="370" r:id="rId114"/>
    <p:sldId id="371" r:id="rId115"/>
    <p:sldId id="372" r:id="rId116"/>
    <p:sldId id="373" r:id="rId117"/>
    <p:sldId id="374" r:id="rId118"/>
    <p:sldId id="375" r:id="rId119"/>
    <p:sldId id="376" r:id="rId120"/>
    <p:sldId id="377" r:id="rId121"/>
    <p:sldId id="378" r:id="rId122"/>
    <p:sldId id="379" r:id="rId123"/>
    <p:sldId id="380" r:id="rId124"/>
    <p:sldId id="381" r:id="rId125"/>
    <p:sldId id="382" r:id="rId126"/>
    <p:sldId id="383" r:id="rId127"/>
    <p:sldId id="384" r:id="rId128"/>
    <p:sldId id="385" r:id="rId129"/>
    <p:sldId id="386" r:id="rId130"/>
    <p:sldId id="387" r:id="rId131"/>
    <p:sldId id="388" r:id="rId132"/>
    <p:sldId id="389" r:id="rId133"/>
    <p:sldId id="390" r:id="rId134"/>
    <p:sldId id="391" r:id="rId135"/>
    <p:sldId id="392" r:id="rId136"/>
    <p:sldId id="393" r:id="rId137"/>
    <p:sldId id="394" r:id="rId138"/>
    <p:sldId id="395" r:id="rId139"/>
    <p:sldId id="396" r:id="rId140"/>
    <p:sldId id="397" r:id="rId141"/>
    <p:sldId id="398" r:id="rId142"/>
    <p:sldId id="399" r:id="rId143"/>
    <p:sldId id="400" r:id="rId144"/>
    <p:sldId id="401" r:id="rId145"/>
    <p:sldId id="402" r:id="rId146"/>
    <p:sldId id="403" r:id="rId147"/>
    <p:sldId id="404" r:id="rId148"/>
    <p:sldId id="405" r:id="rId149"/>
    <p:sldId id="406" r:id="rId150"/>
    <p:sldId id="407" r:id="rId151"/>
    <p:sldId id="408" r:id="rId152"/>
    <p:sldId id="409" r:id="rId153"/>
    <p:sldId id="410" r:id="rId15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CC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16DA210-FB5B-4158-B5E0-FEB733F419BA}" styleName="Light Styl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tx1">
              <a:alpha val="20000"/>
            </a:schemeClr>
          </a:solidFill>
        </a:fill>
      </a:tcStyle>
    </a:band1H>
    <a:band1V>
      <a:tcStyle>
        <a:tcBdr/>
        <a:fill>
          <a:solidFill>
            <a:schemeClr val="tx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tx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tx1"/>
              </a:solidFill>
            </a:ln>
          </a:bottom>
        </a:tcBdr>
        <a:fill>
          <a:noFill/>
        </a:fill>
      </a:tcStyle>
    </a:firstRow>
  </a:tblStyle>
  <a:tblStyle styleId="{BC89EF96-8CEA-46FF-86C4-4CE0E7609802}" styleName="Light Style 3 - Accent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912C8C85-51F0-491E-9774-3900AFEF0FD7}" styleName="Light Style 2 - Accent 6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</a:tcStyle>
    </a:band1H>
    <a:band1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1V>
    <a:band2V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6"/>
        </a:fillRef>
      </a:tcStyle>
    </a:firstRow>
  </a:tblStyle>
  <a:tblStyle styleId="{5A111915-BE36-4E01-A7E5-04B1672EAD32}" styleName="Light Style 2 - Accent 5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</a:tcStyle>
    </a:band1H>
    <a:band1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1V>
    <a:band2V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5"/>
        </a:fillRef>
      </a:tcStyle>
    </a:firstRow>
  </a:tblStyle>
  <a:tblStyle styleId="{17292A2E-F333-43FB-9621-5CBBE7FDCDCB}" styleName="Light Style 2 - Accent 4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</a:tcStyle>
    </a:band1H>
    <a:band1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1V>
    <a:band2V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4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4"/>
        </a:fillRef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18603FDC-E32A-4AB5-989C-0864C3EAD2B8}" styleName="Themed Style 2 - Accent 2">
    <a:tblBg>
      <a:fillRef idx="3">
        <a:schemeClr val="accent2"/>
      </a:fillRef>
      <a:effectRef idx="3">
        <a:schemeClr val="accent2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2">
                <a:tint val="50000"/>
              </a:schemeClr>
            </a:lnRef>
          </a:left>
          <a:right>
            <a:lnRef idx="1">
              <a:schemeClr val="accent2">
                <a:tint val="50000"/>
              </a:schemeClr>
            </a:lnRef>
          </a:right>
          <a:top>
            <a:lnRef idx="1">
              <a:schemeClr val="accent2">
                <a:tint val="50000"/>
              </a:schemeClr>
            </a:lnRef>
          </a:top>
          <a:bottom>
            <a:lnRef idx="1">
              <a:schemeClr val="accent2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>
        <p:scale>
          <a:sx n="60" d="100"/>
          <a:sy n="60" d="100"/>
        </p:scale>
        <p:origin x="-78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117" Type="http://schemas.openxmlformats.org/officeDocument/2006/relationships/slide" Target="slides/slide116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84" Type="http://schemas.openxmlformats.org/officeDocument/2006/relationships/slide" Target="slides/slide83.xml"/><Relationship Id="rId89" Type="http://schemas.openxmlformats.org/officeDocument/2006/relationships/slide" Target="slides/slide88.xml"/><Relationship Id="rId112" Type="http://schemas.openxmlformats.org/officeDocument/2006/relationships/slide" Target="slides/slide111.xml"/><Relationship Id="rId133" Type="http://schemas.openxmlformats.org/officeDocument/2006/relationships/slide" Target="slides/slide132.xml"/><Relationship Id="rId138" Type="http://schemas.openxmlformats.org/officeDocument/2006/relationships/slide" Target="slides/slide137.xml"/><Relationship Id="rId154" Type="http://schemas.openxmlformats.org/officeDocument/2006/relationships/slide" Target="slides/slide153.xml"/><Relationship Id="rId159" Type="http://schemas.openxmlformats.org/officeDocument/2006/relationships/tableStyles" Target="tableStyles.xml"/><Relationship Id="rId16" Type="http://schemas.openxmlformats.org/officeDocument/2006/relationships/slide" Target="slides/slide15.xml"/><Relationship Id="rId107" Type="http://schemas.openxmlformats.org/officeDocument/2006/relationships/slide" Target="slides/slide106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slide" Target="slides/slide78.xml"/><Relationship Id="rId102" Type="http://schemas.openxmlformats.org/officeDocument/2006/relationships/slide" Target="slides/slide101.xml"/><Relationship Id="rId123" Type="http://schemas.openxmlformats.org/officeDocument/2006/relationships/slide" Target="slides/slide122.xml"/><Relationship Id="rId128" Type="http://schemas.openxmlformats.org/officeDocument/2006/relationships/slide" Target="slides/slide127.xml"/><Relationship Id="rId144" Type="http://schemas.openxmlformats.org/officeDocument/2006/relationships/slide" Target="slides/slide143.xml"/><Relationship Id="rId149" Type="http://schemas.openxmlformats.org/officeDocument/2006/relationships/slide" Target="slides/slide148.xml"/><Relationship Id="rId5" Type="http://schemas.openxmlformats.org/officeDocument/2006/relationships/slide" Target="slides/slide4.xml"/><Relationship Id="rId90" Type="http://schemas.openxmlformats.org/officeDocument/2006/relationships/slide" Target="slides/slide89.xml"/><Relationship Id="rId95" Type="http://schemas.openxmlformats.org/officeDocument/2006/relationships/slide" Target="slides/slide94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113" Type="http://schemas.openxmlformats.org/officeDocument/2006/relationships/slide" Target="slides/slide112.xml"/><Relationship Id="rId118" Type="http://schemas.openxmlformats.org/officeDocument/2006/relationships/slide" Target="slides/slide117.xml"/><Relationship Id="rId134" Type="http://schemas.openxmlformats.org/officeDocument/2006/relationships/slide" Target="slides/slide133.xml"/><Relationship Id="rId139" Type="http://schemas.openxmlformats.org/officeDocument/2006/relationships/slide" Target="slides/slide138.xml"/><Relationship Id="rId80" Type="http://schemas.openxmlformats.org/officeDocument/2006/relationships/slide" Target="slides/slide79.xml"/><Relationship Id="rId85" Type="http://schemas.openxmlformats.org/officeDocument/2006/relationships/slide" Target="slides/slide84.xml"/><Relationship Id="rId150" Type="http://schemas.openxmlformats.org/officeDocument/2006/relationships/slide" Target="slides/slide149.xml"/><Relationship Id="rId155" Type="http://schemas.openxmlformats.org/officeDocument/2006/relationships/notesMaster" Target="notesMasters/notesMaster1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59" Type="http://schemas.openxmlformats.org/officeDocument/2006/relationships/slide" Target="slides/slide58.xml"/><Relationship Id="rId103" Type="http://schemas.openxmlformats.org/officeDocument/2006/relationships/slide" Target="slides/slide102.xml"/><Relationship Id="rId108" Type="http://schemas.openxmlformats.org/officeDocument/2006/relationships/slide" Target="slides/slide107.xml"/><Relationship Id="rId124" Type="http://schemas.openxmlformats.org/officeDocument/2006/relationships/slide" Target="slides/slide123.xml"/><Relationship Id="rId129" Type="http://schemas.openxmlformats.org/officeDocument/2006/relationships/slide" Target="slides/slide128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slide" Target="slides/slide82.xml"/><Relationship Id="rId88" Type="http://schemas.openxmlformats.org/officeDocument/2006/relationships/slide" Target="slides/slide87.xml"/><Relationship Id="rId91" Type="http://schemas.openxmlformats.org/officeDocument/2006/relationships/slide" Target="slides/slide90.xml"/><Relationship Id="rId96" Type="http://schemas.openxmlformats.org/officeDocument/2006/relationships/slide" Target="slides/slide95.xml"/><Relationship Id="rId111" Type="http://schemas.openxmlformats.org/officeDocument/2006/relationships/slide" Target="slides/slide110.xml"/><Relationship Id="rId132" Type="http://schemas.openxmlformats.org/officeDocument/2006/relationships/slide" Target="slides/slide131.xml"/><Relationship Id="rId140" Type="http://schemas.openxmlformats.org/officeDocument/2006/relationships/slide" Target="slides/slide139.xml"/><Relationship Id="rId145" Type="http://schemas.openxmlformats.org/officeDocument/2006/relationships/slide" Target="slides/slide144.xml"/><Relationship Id="rId153" Type="http://schemas.openxmlformats.org/officeDocument/2006/relationships/slide" Target="slides/slide1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6" Type="http://schemas.openxmlformats.org/officeDocument/2006/relationships/slide" Target="slides/slide105.xml"/><Relationship Id="rId114" Type="http://schemas.openxmlformats.org/officeDocument/2006/relationships/slide" Target="slides/slide113.xml"/><Relationship Id="rId119" Type="http://schemas.openxmlformats.org/officeDocument/2006/relationships/slide" Target="slides/slide118.xml"/><Relationship Id="rId127" Type="http://schemas.openxmlformats.org/officeDocument/2006/relationships/slide" Target="slides/slide12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slide" Target="slides/slide77.xml"/><Relationship Id="rId81" Type="http://schemas.openxmlformats.org/officeDocument/2006/relationships/slide" Target="slides/slide80.xml"/><Relationship Id="rId86" Type="http://schemas.openxmlformats.org/officeDocument/2006/relationships/slide" Target="slides/slide85.xml"/><Relationship Id="rId94" Type="http://schemas.openxmlformats.org/officeDocument/2006/relationships/slide" Target="slides/slide93.xml"/><Relationship Id="rId99" Type="http://schemas.openxmlformats.org/officeDocument/2006/relationships/slide" Target="slides/slide98.xml"/><Relationship Id="rId101" Type="http://schemas.openxmlformats.org/officeDocument/2006/relationships/slide" Target="slides/slide100.xml"/><Relationship Id="rId122" Type="http://schemas.openxmlformats.org/officeDocument/2006/relationships/slide" Target="slides/slide121.xml"/><Relationship Id="rId130" Type="http://schemas.openxmlformats.org/officeDocument/2006/relationships/slide" Target="slides/slide129.xml"/><Relationship Id="rId135" Type="http://schemas.openxmlformats.org/officeDocument/2006/relationships/slide" Target="slides/slide134.xml"/><Relationship Id="rId143" Type="http://schemas.openxmlformats.org/officeDocument/2006/relationships/slide" Target="slides/slide142.xml"/><Relationship Id="rId148" Type="http://schemas.openxmlformats.org/officeDocument/2006/relationships/slide" Target="slides/slide147.xml"/><Relationship Id="rId151" Type="http://schemas.openxmlformats.org/officeDocument/2006/relationships/slide" Target="slides/slide150.xml"/><Relationship Id="rId156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109" Type="http://schemas.openxmlformats.org/officeDocument/2006/relationships/slide" Target="slides/slide10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slide" Target="slides/slide75.xml"/><Relationship Id="rId97" Type="http://schemas.openxmlformats.org/officeDocument/2006/relationships/slide" Target="slides/slide96.xml"/><Relationship Id="rId104" Type="http://schemas.openxmlformats.org/officeDocument/2006/relationships/slide" Target="slides/slide103.xml"/><Relationship Id="rId120" Type="http://schemas.openxmlformats.org/officeDocument/2006/relationships/slide" Target="slides/slide119.xml"/><Relationship Id="rId125" Type="http://schemas.openxmlformats.org/officeDocument/2006/relationships/slide" Target="slides/slide124.xml"/><Relationship Id="rId141" Type="http://schemas.openxmlformats.org/officeDocument/2006/relationships/slide" Target="slides/slide140.xml"/><Relationship Id="rId146" Type="http://schemas.openxmlformats.org/officeDocument/2006/relationships/slide" Target="slides/slide14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92" Type="http://schemas.openxmlformats.org/officeDocument/2006/relationships/slide" Target="slides/slide91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Relationship Id="rId87" Type="http://schemas.openxmlformats.org/officeDocument/2006/relationships/slide" Target="slides/slide86.xml"/><Relationship Id="rId110" Type="http://schemas.openxmlformats.org/officeDocument/2006/relationships/slide" Target="slides/slide109.xml"/><Relationship Id="rId115" Type="http://schemas.openxmlformats.org/officeDocument/2006/relationships/slide" Target="slides/slide114.xml"/><Relationship Id="rId131" Type="http://schemas.openxmlformats.org/officeDocument/2006/relationships/slide" Target="slides/slide130.xml"/><Relationship Id="rId136" Type="http://schemas.openxmlformats.org/officeDocument/2006/relationships/slide" Target="slides/slide135.xml"/><Relationship Id="rId157" Type="http://schemas.openxmlformats.org/officeDocument/2006/relationships/viewProps" Target="viewProps.xml"/><Relationship Id="rId61" Type="http://schemas.openxmlformats.org/officeDocument/2006/relationships/slide" Target="slides/slide60.xml"/><Relationship Id="rId82" Type="http://schemas.openxmlformats.org/officeDocument/2006/relationships/slide" Target="slides/slide81.xml"/><Relationship Id="rId152" Type="http://schemas.openxmlformats.org/officeDocument/2006/relationships/slide" Target="slides/slide151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56" Type="http://schemas.openxmlformats.org/officeDocument/2006/relationships/slide" Target="slides/slide55.xml"/><Relationship Id="rId77" Type="http://schemas.openxmlformats.org/officeDocument/2006/relationships/slide" Target="slides/slide76.xml"/><Relationship Id="rId100" Type="http://schemas.openxmlformats.org/officeDocument/2006/relationships/slide" Target="slides/slide99.xml"/><Relationship Id="rId105" Type="http://schemas.openxmlformats.org/officeDocument/2006/relationships/slide" Target="slides/slide104.xml"/><Relationship Id="rId126" Type="http://schemas.openxmlformats.org/officeDocument/2006/relationships/slide" Target="slides/slide125.xml"/><Relationship Id="rId147" Type="http://schemas.openxmlformats.org/officeDocument/2006/relationships/slide" Target="slides/slide146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93" Type="http://schemas.openxmlformats.org/officeDocument/2006/relationships/slide" Target="slides/slide92.xml"/><Relationship Id="rId98" Type="http://schemas.openxmlformats.org/officeDocument/2006/relationships/slide" Target="slides/slide97.xml"/><Relationship Id="rId121" Type="http://schemas.openxmlformats.org/officeDocument/2006/relationships/slide" Target="slides/slide120.xml"/><Relationship Id="rId142" Type="http://schemas.openxmlformats.org/officeDocument/2006/relationships/slide" Target="slides/slide141.xml"/><Relationship Id="rId3" Type="http://schemas.openxmlformats.org/officeDocument/2006/relationships/slide" Target="slides/slide2.xml"/><Relationship Id="rId25" Type="http://schemas.openxmlformats.org/officeDocument/2006/relationships/slide" Target="slides/slide24.xml"/><Relationship Id="rId46" Type="http://schemas.openxmlformats.org/officeDocument/2006/relationships/slide" Target="slides/slide45.xml"/><Relationship Id="rId67" Type="http://schemas.openxmlformats.org/officeDocument/2006/relationships/slide" Target="slides/slide66.xml"/><Relationship Id="rId116" Type="http://schemas.openxmlformats.org/officeDocument/2006/relationships/slide" Target="slides/slide115.xml"/><Relationship Id="rId137" Type="http://schemas.openxmlformats.org/officeDocument/2006/relationships/slide" Target="slides/slide136.xml"/><Relationship Id="rId158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C54D884-4767-451B-9B85-957DEECE428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E91062D-ECBE-4BA2-B304-0130C569381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0093FB-B019-4A63-A4E4-5B46399417D9}" type="datetimeFigureOut">
              <a:rPr lang="en-US" smtClean="0"/>
              <a:pPr/>
              <a:t>19/11/2018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C99387-1B41-4771-9F91-4452898B8D48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6.png"/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Relationship Id="rId9" Type="http://schemas.openxmlformats.org/officeDocument/2006/relationships/image" Target="../media/image47.pn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/Relationships>
</file>

<file path=ppt/slides/_rels/slide7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2.xml"/></Relationships>
</file>

<file path=ppt/slides/_rels/slide7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/Relationships>
</file>

<file path=ppt/slides/_rels/slide8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png"/><Relationship Id="rId1" Type="http://schemas.openxmlformats.org/officeDocument/2006/relationships/slideLayout" Target="../slideLayouts/slideLayout2.xml"/></Relationships>
</file>

<file path=ppt/slides/_rels/slide8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8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2.xml"/></Relationships>
</file>

<file path=ppt/slides/_rels/slide9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/Relationships>
</file>

<file path=ppt/slides/_rels/slide10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png"/><Relationship Id="rId1" Type="http://schemas.openxmlformats.org/officeDocument/2006/relationships/slideLayout" Target="../slideLayouts/slideLayout2.xml"/></Relationships>
</file>

<file path=ppt/slides/_rels/slide10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2.xml"/></Relationships>
</file>

<file path=ppt/slides/_rels/slide10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png"/><Relationship Id="rId1" Type="http://schemas.openxmlformats.org/officeDocument/2006/relationships/slideLayout" Target="../slideLayouts/slideLayout2.xml"/></Relationships>
</file>

<file path=ppt/slides/_rels/slide10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png"/><Relationship Id="rId1" Type="http://schemas.openxmlformats.org/officeDocument/2006/relationships/slideLayout" Target="../slideLayouts/slideLayout2.xml"/></Relationships>
</file>

<file path=ppt/slides/_rels/slide1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png"/><Relationship Id="rId1" Type="http://schemas.openxmlformats.org/officeDocument/2006/relationships/slideLayout" Target="../slideLayouts/slideLayout2.xml"/></Relationships>
</file>

<file path=ppt/slides/_rels/slide1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2.xml"/></Relationships>
</file>

<file path=ppt/slides/_rels/slide1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/Relationships>
</file>

<file path=ppt/slides/_rels/slide1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7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7.png"/><Relationship Id="rId5" Type="http://schemas.openxmlformats.org/officeDocument/2006/relationships/image" Target="../media/image76.png"/><Relationship Id="rId4" Type="http://schemas.openxmlformats.org/officeDocument/2006/relationships/image" Target="../media/image75.png"/></Relationships>
</file>

<file path=ppt/slides/_rels/slide1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8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2.png"/></Relationships>
</file>

<file path=ppt/slides/_rels/slide1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78.png"/><Relationship Id="rId1" Type="http://schemas.openxmlformats.org/officeDocument/2006/relationships/slideLayout" Target="../slideLayouts/slideLayout2.xml"/></Relationships>
</file>

<file path=ppt/slides/_rels/slide1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2.xml"/></Relationships>
</file>

<file path=ppt/slides/_rels/slide1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4.png"/><Relationship Id="rId1" Type="http://schemas.openxmlformats.org/officeDocument/2006/relationships/slideLayout" Target="../slideLayouts/slideLayout2.xml"/></Relationships>
</file>

<file path=ppt/slides/_rels/slide1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image" Target="../media/image85.png"/><Relationship Id="rId1" Type="http://schemas.openxmlformats.org/officeDocument/2006/relationships/slideLayout" Target="../slideLayouts/slideLayout2.xml"/></Relationships>
</file>

<file path=ppt/slides/_rels/slide1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7.png"/><Relationship Id="rId1" Type="http://schemas.openxmlformats.org/officeDocument/2006/relationships/slideLayout" Target="../slideLayouts/slideLayout2.xml"/></Relationships>
</file>

<file path=ppt/slides/_rels/slide1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9.png"/><Relationship Id="rId2" Type="http://schemas.openxmlformats.org/officeDocument/2006/relationships/image" Target="../media/image8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6.png"/><Relationship Id="rId4" Type="http://schemas.openxmlformats.org/officeDocument/2006/relationships/image" Target="../media/image85.png"/></Relationships>
</file>

<file path=ppt/slides/_rels/slide1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2.xml"/></Relationships>
</file>

<file path=ppt/slides/_rels/slide1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/Relationships>
</file>

<file path=ppt/slides/_rels/slide1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2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3.png"/></Relationships>
</file>

<file path=ppt/slides/_rels/slide1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5.png"/><Relationship Id="rId2" Type="http://schemas.openxmlformats.org/officeDocument/2006/relationships/image" Target="../media/image94.png"/><Relationship Id="rId1" Type="http://schemas.openxmlformats.org/officeDocument/2006/relationships/slideLayout" Target="../slideLayouts/slideLayout2.xml"/></Relationships>
</file>

<file path=ppt/slides/_rels/slide1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1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7.png"/><Relationship Id="rId1" Type="http://schemas.openxmlformats.org/officeDocument/2006/relationships/slideLayout" Target="../slideLayouts/slideLayout2.xml"/></Relationships>
</file>

<file path=ppt/slides/_rels/slide1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8.png"/><Relationship Id="rId1" Type="http://schemas.openxmlformats.org/officeDocument/2006/relationships/slideLayout" Target="../slideLayouts/slideLayout2.xml"/></Relationships>
</file>

<file path=ppt/slides/_rels/slide1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9.png"/><Relationship Id="rId1" Type="http://schemas.openxmlformats.org/officeDocument/2006/relationships/slideLayout" Target="../slideLayouts/slideLayout2.xml"/></Relationships>
</file>

<file path=ppt/slides/_rels/slide1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2.xml"/></Relationships>
</file>

<file path=ppt/slides/_rels/slide1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7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1.png"/></Relationships>
</file>

<file path=ppt/slides/_rels/slide1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3.png"/><Relationship Id="rId2" Type="http://schemas.openxmlformats.org/officeDocument/2006/relationships/image" Target="../media/image102.png"/><Relationship Id="rId1" Type="http://schemas.openxmlformats.org/officeDocument/2006/relationships/slideLayout" Target="../slideLayouts/slideLayout2.xml"/></Relationships>
</file>

<file path=ppt/slides/_rels/slide1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png"/><Relationship Id="rId1" Type="http://schemas.openxmlformats.org/officeDocument/2006/relationships/slideLayout" Target="../slideLayouts/slideLayout2.xml"/></Relationships>
</file>

<file path=ppt/slides/_rels/slide1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5.png"/><Relationship Id="rId1" Type="http://schemas.openxmlformats.org/officeDocument/2006/relationships/slideLayout" Target="../slideLayouts/slideLayout2.xml"/></Relationships>
</file>

<file path=ppt/slides/_rels/slide1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7.png"/><Relationship Id="rId2" Type="http://schemas.openxmlformats.org/officeDocument/2006/relationships/image" Target="../media/image10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8.png"/></Relationships>
</file>

<file path=ppt/slides/_rels/slide1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0.png"/><Relationship Id="rId2" Type="http://schemas.openxmlformats.org/officeDocument/2006/relationships/image" Target="../media/image109.png"/><Relationship Id="rId1" Type="http://schemas.openxmlformats.org/officeDocument/2006/relationships/slideLayout" Target="../slideLayouts/slideLayout2.xml"/></Relationships>
</file>

<file path=ppt/slides/_rels/slide1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438400" y="1447800"/>
            <a:ext cx="5410200" cy="1371600"/>
          </a:xfrm>
        </p:spPr>
        <p:txBody>
          <a:bodyPr/>
          <a:lstStyle/>
          <a:p>
            <a:r>
              <a:rPr lang="en-US" sz="3600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THIẾT KẾ THỜI TRANG</a:t>
            </a:r>
            <a:endParaRPr lang="en-US" sz="3600" dirty="0"/>
          </a:p>
          <a:p>
            <a:r>
              <a:rPr lang="en-US" sz="3600" b="1" dirty="0">
                <a:effectLst>
                  <a:outerShdw blurRad="50800" dist="38100" algn="tr" rotWithShape="0">
                    <a:prstClr val="black">
                      <a:alpha val="40000"/>
                    </a:prstClr>
                  </a:outerShdw>
                </a:effectLst>
              </a:rPr>
              <a:t>TRÊN MÁY VI TÍNH</a:t>
            </a:r>
            <a:endParaRPr lang="en-US" sz="3600" dirty="0"/>
          </a:p>
          <a:p>
            <a:endParaRPr lang="en-US" dirty="0"/>
          </a:p>
        </p:txBody>
      </p:sp>
      <p:pic>
        <p:nvPicPr>
          <p:cNvPr id="4" name="Picture 3" descr="logo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5800" y="304800"/>
            <a:ext cx="1143000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26" name="WordArt 2"/>
          <p:cNvSpPr>
            <a:spLocks noChangeArrowheads="1" noChangeShapeType="1" noTextEdit="1"/>
          </p:cNvSpPr>
          <p:nvPr/>
        </p:nvSpPr>
        <p:spPr bwMode="auto">
          <a:xfrm>
            <a:off x="2362200" y="304800"/>
            <a:ext cx="5334000" cy="9906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rtl="0"/>
            <a:r>
              <a:rPr lang="en-US" sz="3600" kern="10" spc="0" dirty="0" smtClean="0">
                <a:ln w="12700" algn="ctr">
                  <a:solidFill>
                    <a:srgbClr val="3333CC"/>
                  </a:solidFill>
                  <a:round/>
                  <a:headEnd/>
                  <a:tailEnd/>
                </a:ln>
                <a:solidFill>
                  <a:srgbClr val="B2B2B2">
                    <a:alpha val="50000"/>
                  </a:srgbClr>
                </a:solidFill>
                <a:effectLst>
                  <a:outerShdw dist="45791" dir="2021404" algn="ctr" rotWithShape="0">
                    <a:srgbClr val="9999FF"/>
                  </a:outerShdw>
                </a:effectLst>
                <a:latin typeface="Arial Black"/>
              </a:rPr>
              <a:t>KALEDO STYLE</a:t>
            </a:r>
            <a:endParaRPr lang="en-US" sz="3600" kern="10" spc="0" dirty="0">
              <a:ln w="12700" algn="ctr">
                <a:solidFill>
                  <a:srgbClr val="3333CC"/>
                </a:solidFill>
                <a:round/>
                <a:headEnd/>
                <a:tailEnd/>
              </a:ln>
              <a:solidFill>
                <a:srgbClr val="B2B2B2">
                  <a:alpha val="50000"/>
                </a:srgbClr>
              </a:solidFill>
              <a:effectLst>
                <a:outerShdw dist="45791" dir="2021404" algn="ctr" rotWithShape="0">
                  <a:srgbClr val="9999FF"/>
                </a:outerShdw>
              </a:effectLst>
              <a:latin typeface="Arial Black"/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9666" y="2895600"/>
            <a:ext cx="9163665" cy="3962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dirty="0" smtClean="0">
                <a:solidFill>
                  <a:srgbClr val="FFC000"/>
                </a:solidFill>
              </a:rPr>
              <a:t>KHÁI QUÁT VỀ PHẦN MỀM THIẾT KẾ MẪU </a:t>
            </a:r>
            <a:endParaRPr lang="en-US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53000"/>
          </a:xfrm>
        </p:spPr>
        <p:txBody>
          <a:bodyPr>
            <a:noAutofit/>
          </a:bodyPr>
          <a:lstStyle/>
          <a:p>
            <a:pPr marL="571500" indent="-571500"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GIỚI THIỆU CHUNG</a:t>
            </a:r>
          </a:p>
          <a:p>
            <a:pPr marL="571500" indent="-571500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Khái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quát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về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phần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mềm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Kaledo</a:t>
            </a:r>
            <a:r>
              <a:rPr lang="en-US" sz="2800" b="1" dirty="0" smtClean="0">
                <a:solidFill>
                  <a:srgbClr val="00FFCC"/>
                </a:solidFill>
              </a:rPr>
              <a:t> Style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/>
            <a:r>
              <a:rPr lang="en-US" sz="2600" dirty="0" err="1" smtClean="0"/>
              <a:t>Kaledo</a:t>
            </a:r>
            <a:r>
              <a:rPr lang="en-US" sz="2600" dirty="0" smtClean="0"/>
              <a:t> Style </a:t>
            </a:r>
            <a:r>
              <a:rPr lang="en-US" sz="2600" dirty="0" err="1" smtClean="0"/>
              <a:t>là</a:t>
            </a:r>
            <a:r>
              <a:rPr lang="en-US" sz="2600" dirty="0" smtClean="0"/>
              <a:t> </a:t>
            </a:r>
            <a:r>
              <a:rPr lang="en-US" sz="2600" dirty="0" err="1" smtClean="0"/>
              <a:t>phần</a:t>
            </a:r>
            <a:r>
              <a:rPr lang="en-US" sz="2600" dirty="0" smtClean="0"/>
              <a:t> </a:t>
            </a:r>
            <a:r>
              <a:rPr lang="en-US" sz="2600" dirty="0" err="1" smtClean="0"/>
              <a:t>mềm</a:t>
            </a:r>
            <a:r>
              <a:rPr lang="en-US" sz="2600" dirty="0" smtClean="0"/>
              <a:t> </a:t>
            </a:r>
            <a:r>
              <a:rPr lang="en-US" sz="2600" dirty="0" err="1" smtClean="0"/>
              <a:t>dùng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thiết</a:t>
            </a:r>
            <a:r>
              <a:rPr lang="en-US" sz="2600" dirty="0" smtClean="0"/>
              <a:t> </a:t>
            </a:r>
            <a:r>
              <a:rPr lang="en-US" sz="2600" dirty="0" err="1" smtClean="0"/>
              <a:t>kế</a:t>
            </a:r>
            <a:r>
              <a:rPr lang="en-US" sz="2600" dirty="0" smtClean="0"/>
              <a:t>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trang</a:t>
            </a:r>
            <a:r>
              <a:rPr lang="en-US" sz="2600" dirty="0" smtClean="0"/>
              <a:t> </a:t>
            </a:r>
            <a:r>
              <a:rPr lang="en-US" sz="2600" dirty="0" err="1" smtClean="0"/>
              <a:t>trên</a:t>
            </a:r>
            <a:r>
              <a:rPr lang="en-US" sz="2600" dirty="0" smtClean="0"/>
              <a:t> </a:t>
            </a:r>
            <a:r>
              <a:rPr lang="en-US" sz="2600" dirty="0" err="1" smtClean="0"/>
              <a:t>máy</a:t>
            </a:r>
            <a:r>
              <a:rPr lang="en-US" sz="2600" dirty="0" smtClean="0"/>
              <a:t> vi </a:t>
            </a:r>
            <a:r>
              <a:rPr lang="en-US" sz="2600" dirty="0" err="1" smtClean="0"/>
              <a:t>tính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Pháp</a:t>
            </a:r>
            <a:r>
              <a:rPr lang="en-US" sz="2600" dirty="0" smtClean="0"/>
              <a:t> (</a:t>
            </a:r>
            <a:r>
              <a:rPr lang="en-US" sz="2600" dirty="0" err="1" smtClean="0"/>
              <a:t>Lectra</a:t>
            </a:r>
            <a:r>
              <a:rPr lang="en-US" sz="2600" dirty="0" smtClean="0"/>
              <a:t> </a:t>
            </a:r>
            <a:r>
              <a:rPr lang="en-US" sz="2600" dirty="0" err="1" smtClean="0"/>
              <a:t>sản</a:t>
            </a:r>
            <a:r>
              <a:rPr lang="en-US" sz="2600" dirty="0" smtClean="0"/>
              <a:t> </a:t>
            </a:r>
            <a:r>
              <a:rPr lang="en-US" sz="2600" dirty="0" err="1" smtClean="0"/>
              <a:t>xuất</a:t>
            </a:r>
            <a:r>
              <a:rPr lang="en-US" sz="2600" dirty="0" smtClean="0"/>
              <a:t>). </a:t>
            </a:r>
            <a:r>
              <a:rPr lang="en-US" sz="2600" dirty="0" err="1" smtClean="0"/>
              <a:t>Nó</a:t>
            </a:r>
            <a:r>
              <a:rPr lang="en-US" sz="2600" dirty="0" smtClean="0"/>
              <a:t> </a:t>
            </a:r>
            <a:r>
              <a:rPr lang="en-US" sz="2600" dirty="0" err="1" smtClean="0"/>
              <a:t>cho</a:t>
            </a:r>
            <a:r>
              <a:rPr lang="en-US" sz="2600" dirty="0" smtClean="0"/>
              <a:t> </a:t>
            </a:r>
            <a:r>
              <a:rPr lang="en-US" sz="2600" dirty="0" err="1" smtClean="0"/>
              <a:t>phép</a:t>
            </a:r>
            <a:r>
              <a:rPr lang="en-US" sz="2600" dirty="0" smtClean="0"/>
              <a:t>:</a:t>
            </a:r>
          </a:p>
          <a:p>
            <a:pPr lvl="0" algn="just">
              <a:buNone/>
            </a:pPr>
            <a:r>
              <a:rPr lang="en-US" sz="2600" dirty="0" smtClean="0"/>
              <a:t>     - </a:t>
            </a:r>
            <a:r>
              <a:rPr lang="en-US" sz="2600" dirty="0" err="1" smtClean="0"/>
              <a:t>Phác</a:t>
            </a:r>
            <a:r>
              <a:rPr lang="en-US" sz="2600" dirty="0" smtClean="0"/>
              <a:t> </a:t>
            </a:r>
            <a:r>
              <a:rPr lang="en-US" sz="2600" dirty="0" err="1" smtClean="0"/>
              <a:t>thảo</a:t>
            </a:r>
            <a:r>
              <a:rPr lang="en-US" sz="2600" dirty="0" smtClean="0"/>
              <a:t>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trang</a:t>
            </a:r>
            <a:r>
              <a:rPr lang="en-US" sz="2600" dirty="0" smtClean="0"/>
              <a:t>..</a:t>
            </a:r>
          </a:p>
          <a:p>
            <a:pPr lvl="0" algn="just">
              <a:buNone/>
            </a:pPr>
            <a:r>
              <a:rPr lang="en-US" sz="2600" dirty="0" smtClean="0"/>
              <a:t>     - </a:t>
            </a:r>
            <a:r>
              <a:rPr lang="en-US" sz="2600" dirty="0" err="1" smtClean="0"/>
              <a:t>Quét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vải</a:t>
            </a:r>
            <a:r>
              <a:rPr lang="en-US" sz="2600" dirty="0" smtClean="0"/>
              <a:t>, </a:t>
            </a:r>
            <a:r>
              <a:rPr lang="en-US" sz="2600" dirty="0" err="1" smtClean="0"/>
              <a:t>ảnh</a:t>
            </a:r>
            <a:r>
              <a:rPr lang="en-US" sz="2600" dirty="0" smtClean="0"/>
              <a:t> </a:t>
            </a:r>
            <a:r>
              <a:rPr lang="en-US" sz="2600" dirty="0" err="1" smtClean="0"/>
              <a:t>thời</a:t>
            </a:r>
            <a:r>
              <a:rPr lang="en-US" sz="2600" dirty="0" smtClean="0"/>
              <a:t> </a:t>
            </a:r>
            <a:r>
              <a:rPr lang="en-US" sz="2600" dirty="0" err="1" smtClean="0"/>
              <a:t>trang</a:t>
            </a:r>
            <a:r>
              <a:rPr lang="en-US" sz="2600" dirty="0" smtClean="0"/>
              <a:t>,…</a:t>
            </a:r>
          </a:p>
          <a:p>
            <a:pPr lvl="0" algn="just">
              <a:buNone/>
            </a:pPr>
            <a:r>
              <a:rPr lang="en-US" sz="2600" dirty="0" smtClean="0"/>
              <a:t>     - </a:t>
            </a:r>
            <a:r>
              <a:rPr lang="en-US" sz="2600" dirty="0" err="1" smtClean="0"/>
              <a:t>Tạo</a:t>
            </a:r>
            <a:r>
              <a:rPr lang="en-US" sz="2600" dirty="0" smtClean="0"/>
              <a:t>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mới</a:t>
            </a:r>
            <a:r>
              <a:rPr lang="en-US" sz="2600" dirty="0" smtClean="0"/>
              <a:t> </a:t>
            </a:r>
            <a:r>
              <a:rPr lang="en-US" sz="2600" dirty="0" err="1" smtClean="0"/>
              <a:t>nhanh</a:t>
            </a:r>
            <a:r>
              <a:rPr lang="en-US" sz="2600" dirty="0" smtClean="0"/>
              <a:t> </a:t>
            </a:r>
            <a:r>
              <a:rPr lang="en-US" sz="2600" dirty="0" err="1" smtClean="0"/>
              <a:t>chóng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những</a:t>
            </a:r>
            <a:r>
              <a:rPr lang="en-US" sz="2600" dirty="0" smtClean="0"/>
              <a:t> </a:t>
            </a:r>
            <a:r>
              <a:rPr lang="en-US" sz="2600" dirty="0" err="1" smtClean="0"/>
              <a:t>mẫu</a:t>
            </a:r>
            <a:r>
              <a:rPr lang="en-US" sz="2600" dirty="0" smtClean="0"/>
              <a:t> </a:t>
            </a:r>
            <a:r>
              <a:rPr lang="en-US" sz="2600" dirty="0" err="1" smtClean="0"/>
              <a:t>cũ</a:t>
            </a:r>
            <a:r>
              <a:rPr lang="en-US" sz="2600" dirty="0" smtClean="0"/>
              <a:t>.</a:t>
            </a:r>
          </a:p>
          <a:p>
            <a:pPr lvl="0" algn="just">
              <a:buNone/>
            </a:pPr>
            <a:r>
              <a:rPr lang="en-US" sz="2600" dirty="0" smtClean="0"/>
              <a:t>     - </a:t>
            </a:r>
            <a:r>
              <a:rPr lang="en-US" sz="2600" dirty="0" err="1" smtClean="0"/>
              <a:t>Đọc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tập</a:t>
            </a:r>
            <a:r>
              <a:rPr lang="en-US" sz="2600" dirty="0" smtClean="0"/>
              <a:t> tin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tạo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ứng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CAD </a:t>
            </a:r>
            <a:r>
              <a:rPr lang="en-US" sz="2600" dirty="0" err="1" smtClean="0"/>
              <a:t>khác</a:t>
            </a:r>
            <a:r>
              <a:rPr lang="en-US" sz="2600" dirty="0" smtClean="0"/>
              <a:t> (</a:t>
            </a:r>
            <a:r>
              <a:rPr lang="en-US" sz="2600" dirty="0" err="1" smtClean="0"/>
              <a:t>Prostyle</a:t>
            </a:r>
            <a:r>
              <a:rPr lang="en-US" sz="2600" dirty="0" smtClean="0"/>
              <a:t>, Graphic Spec,…)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thư</a:t>
            </a:r>
            <a:r>
              <a:rPr lang="en-US" sz="2600" dirty="0" smtClean="0"/>
              <a:t> </a:t>
            </a:r>
            <a:r>
              <a:rPr lang="en-US" sz="2600" dirty="0" err="1" smtClean="0"/>
              <a:t>viện</a:t>
            </a:r>
            <a:r>
              <a:rPr lang="en-US" sz="2600" dirty="0" smtClean="0"/>
              <a:t> </a:t>
            </a:r>
            <a:r>
              <a:rPr lang="en-US" sz="2600" dirty="0" err="1" smtClean="0"/>
              <a:t>cũng</a:t>
            </a:r>
            <a:r>
              <a:rPr lang="en-US" sz="2600" dirty="0" smtClean="0"/>
              <a:t> </a:t>
            </a:r>
            <a:r>
              <a:rPr lang="en-US" sz="2600" dirty="0" err="1" smtClean="0"/>
              <a:t>như</a:t>
            </a:r>
            <a:r>
              <a:rPr lang="en-US" sz="2600" dirty="0" smtClean="0"/>
              <a:t> </a:t>
            </a:r>
            <a:r>
              <a:rPr lang="en-US" sz="2600" dirty="0" err="1" smtClean="0"/>
              <a:t>liên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với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ứng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thế</a:t>
            </a:r>
            <a:r>
              <a:rPr lang="en-US" sz="2600" dirty="0" smtClean="0"/>
              <a:t> </a:t>
            </a:r>
            <a:r>
              <a:rPr lang="en-US" sz="2600" dirty="0" err="1" smtClean="0"/>
              <a:t>giới</a:t>
            </a:r>
            <a:r>
              <a:rPr lang="en-US" sz="2600" dirty="0" smtClean="0"/>
              <a:t> Windows</a:t>
            </a:r>
            <a:endParaRPr lang="en-US" sz="26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dirty="0" smtClean="0">
                <a:solidFill>
                  <a:srgbClr val="FFC000"/>
                </a:solidFill>
              </a:rPr>
              <a:t>KHÁI QUÁT VỀ PHẦN MỀM THIẾT KẾ MẪU </a:t>
            </a:r>
            <a:endParaRPr lang="en-US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953000"/>
          </a:xfrm>
        </p:spPr>
        <p:txBody>
          <a:bodyPr>
            <a:noAutofit/>
          </a:bodyPr>
          <a:lstStyle/>
          <a:p>
            <a:pPr marL="571500" indent="-571500"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GIỚI THIỆU CHUNG</a:t>
            </a:r>
          </a:p>
          <a:p>
            <a:pPr marL="571500" indent="-571500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</a:t>
            </a:r>
            <a:r>
              <a:rPr lang="en-US" sz="2800" b="1" dirty="0" err="1" smtClean="0">
                <a:solidFill>
                  <a:srgbClr val="00FFCC"/>
                </a:solidFill>
              </a:rPr>
              <a:t>Yêu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cầu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khi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cài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đặt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phần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mềm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Kaledo</a:t>
            </a:r>
            <a:r>
              <a:rPr lang="en-US" sz="2800" b="1" dirty="0" smtClean="0">
                <a:solidFill>
                  <a:srgbClr val="00FFCC"/>
                </a:solidFill>
              </a:rPr>
              <a:t> Style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cứng</a:t>
            </a:r>
            <a:r>
              <a:rPr lang="en-US" sz="2800" dirty="0" smtClean="0"/>
              <a:t> </a:t>
            </a:r>
            <a:r>
              <a:rPr lang="en-US" sz="2800" dirty="0" err="1" smtClean="0"/>
              <a:t>tối</a:t>
            </a:r>
            <a:r>
              <a:rPr lang="en-US" sz="2800" dirty="0" smtClean="0"/>
              <a:t> </a:t>
            </a:r>
            <a:r>
              <a:rPr lang="en-US" sz="2800" dirty="0" err="1" smtClean="0"/>
              <a:t>thiểu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cài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V1R1c11 :</a:t>
            </a:r>
          </a:p>
          <a:p>
            <a:pPr lvl="0" algn="just"/>
            <a:r>
              <a:rPr lang="en-US" sz="2800" i="1" dirty="0" smtClean="0"/>
              <a:t>CPU	: Pentium III 500Mhz</a:t>
            </a:r>
            <a:endParaRPr lang="en-US" sz="2800" dirty="0" smtClean="0"/>
          </a:p>
          <a:p>
            <a:pPr lvl="0" algn="just"/>
            <a:r>
              <a:rPr lang="en-US" sz="2800" i="1" dirty="0" smtClean="0"/>
              <a:t>RAM	: 512 MB</a:t>
            </a:r>
            <a:endParaRPr lang="en-US" sz="2800" dirty="0" smtClean="0"/>
          </a:p>
          <a:p>
            <a:pPr lvl="0" algn="just"/>
            <a:r>
              <a:rPr lang="en-US" sz="2800" i="1" dirty="0" smtClean="0"/>
              <a:t>HDD	: 20 GB (</a:t>
            </a:r>
            <a:r>
              <a:rPr lang="en-US" sz="2800" i="1" dirty="0" err="1" smtClean="0"/>
              <a:t>còn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trống</a:t>
            </a:r>
            <a:r>
              <a:rPr lang="en-US" sz="2800" i="1" dirty="0" smtClean="0"/>
              <a:t>)</a:t>
            </a:r>
            <a:endParaRPr lang="en-US" sz="2800" dirty="0" smtClean="0"/>
          </a:p>
          <a:p>
            <a:pPr algn="just"/>
            <a:r>
              <a:rPr lang="en-US" sz="2800" u="sng" dirty="0" err="1" smtClean="0"/>
              <a:t>Hệ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điều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hành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hỗ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trợ</a:t>
            </a:r>
            <a:r>
              <a:rPr lang="en-US" sz="2800" dirty="0" smtClean="0"/>
              <a:t> : </a:t>
            </a:r>
            <a:r>
              <a:rPr lang="en-US" sz="2800" i="1" dirty="0" smtClean="0"/>
              <a:t>Windows 2000, Windows XP.</a:t>
            </a:r>
            <a:endParaRPr lang="en-US" sz="2800" dirty="0" smtClean="0"/>
          </a:p>
          <a:p>
            <a:pPr algn="just"/>
            <a:r>
              <a:rPr lang="en-US" sz="2800" u="sng" dirty="0" err="1" smtClean="0"/>
              <a:t>Cài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đặt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và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gỡ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bỏ</a:t>
            </a:r>
            <a:r>
              <a:rPr lang="en-US" sz="2800" u="sng" dirty="0" smtClean="0"/>
              <a:t> </a:t>
            </a:r>
            <a:r>
              <a:rPr lang="en-US" sz="2800" u="sng" dirty="0" err="1" smtClean="0"/>
              <a:t>Kaledo</a:t>
            </a:r>
            <a:r>
              <a:rPr lang="en-US" sz="2800" u="sng" dirty="0" smtClean="0"/>
              <a:t> Style</a:t>
            </a:r>
            <a:r>
              <a:rPr lang="en-US" sz="2800" dirty="0" smtClean="0"/>
              <a:t> : </a:t>
            </a:r>
            <a:r>
              <a:rPr lang="en-US" sz="2800" i="1" dirty="0" err="1" smtClean="0"/>
              <a:t>theo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hướng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dẫn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trên</a:t>
            </a:r>
            <a:r>
              <a:rPr lang="en-US" sz="2800" i="1" dirty="0" smtClean="0"/>
              <a:t> CDROM </a:t>
            </a:r>
            <a:r>
              <a:rPr lang="en-US" sz="2800" i="1" dirty="0" err="1" smtClean="0"/>
              <a:t>có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bản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quyền</a:t>
            </a:r>
            <a:r>
              <a:rPr lang="en-US" sz="2800" i="1" dirty="0" smtClean="0"/>
              <a:t>.</a:t>
            </a:r>
            <a:endParaRPr lang="en-US" sz="2800" dirty="0"/>
          </a:p>
        </p:txBody>
      </p:sp>
      <p:pic>
        <p:nvPicPr>
          <p:cNvPr id="1026" name="Picture 2" descr="0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19800" y="3276600"/>
            <a:ext cx="1676400" cy="1676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dirty="0" smtClean="0">
                <a:solidFill>
                  <a:srgbClr val="FFC000"/>
                </a:solidFill>
              </a:rPr>
              <a:t>KHÁI QUÁT VỀ PHẦN MỀM THIẾT KẾ MẪU </a:t>
            </a:r>
            <a:endParaRPr lang="en-US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3000"/>
          </a:xfrm>
        </p:spPr>
        <p:txBody>
          <a:bodyPr>
            <a:noAutofit/>
          </a:bodyPr>
          <a:lstStyle/>
          <a:p>
            <a:pPr marL="571500" indent="-571500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GIỚI THIỆU GIAO DIỆN KALEDO</a:t>
            </a:r>
          </a:p>
          <a:p>
            <a:pPr marL="571500" indent="-571500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Giới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thiệu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giao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diện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Kaledo</a:t>
            </a:r>
            <a:r>
              <a:rPr lang="en-US" sz="2800" b="1" i="1" dirty="0" smtClean="0">
                <a:solidFill>
                  <a:srgbClr val="00FFCC"/>
                </a:solidFill>
              </a:rPr>
              <a:t> Style </a:t>
            </a: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2666999"/>
            <a:ext cx="3962400" cy="40616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dirty="0" smtClean="0">
                <a:solidFill>
                  <a:srgbClr val="FFC000"/>
                </a:solidFill>
              </a:rPr>
              <a:t>KHÁI QUÁT VỀ PHẦN MỀM THIẾT KẾ MẪU </a:t>
            </a:r>
            <a:endParaRPr lang="en-US" sz="4000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GIỚI THIỆU GIAO DIỆN KALEDO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2.2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Cách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khởi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động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chương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trình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Kaledo</a:t>
            </a:r>
            <a:r>
              <a:rPr lang="en-US" sz="2800" b="1" i="1" dirty="0" smtClean="0">
                <a:solidFill>
                  <a:srgbClr val="00FFCC"/>
                </a:solidFill>
              </a:rPr>
              <a:t> Style </a:t>
            </a:r>
          </a:p>
          <a:p>
            <a:pPr marL="571500" indent="-571500" algn="just">
              <a:buNone/>
            </a:pPr>
            <a:r>
              <a:rPr lang="en-US" sz="2800" dirty="0" smtClean="0"/>
              <a:t>       </a:t>
            </a:r>
            <a:r>
              <a:rPr lang="en-US" sz="2800" dirty="0" err="1" smtClean="0"/>
              <a:t>Có</a:t>
            </a:r>
            <a:r>
              <a:rPr lang="en-US" sz="2800" dirty="0" smtClean="0"/>
              <a:t> 2 </a:t>
            </a:r>
            <a:r>
              <a:rPr lang="en-US" sz="2800" dirty="0" err="1" smtClean="0"/>
              <a:t>cách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Nhấp</a:t>
            </a:r>
            <a:r>
              <a:rPr lang="en-US" sz="2800" dirty="0" smtClean="0"/>
              <a:t> </a:t>
            </a:r>
            <a:r>
              <a:rPr lang="en-US" sz="2800" dirty="0" err="1" smtClean="0"/>
              <a:t>đúp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(mouse)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(desktop).</a:t>
            </a:r>
          </a:p>
          <a:p>
            <a:pPr lvl="0" algn="just"/>
            <a:r>
              <a:rPr lang="en-US" sz="2800" dirty="0" err="1" smtClean="0"/>
              <a:t>Hoặc</a:t>
            </a:r>
            <a:r>
              <a:rPr lang="en-US" sz="2800" dirty="0" smtClean="0"/>
              <a:t> : </a:t>
            </a:r>
            <a:r>
              <a:rPr lang="en-US" sz="2800" dirty="0" err="1" smtClean="0"/>
              <a:t>Nhấn</a:t>
            </a:r>
            <a:r>
              <a:rPr lang="en-US" sz="2800" dirty="0" smtClean="0"/>
              <a:t> Start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Programs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Lectra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V1R1c11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V1R1c11.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2.3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Cách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thoát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chương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trình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Kaledo</a:t>
            </a:r>
            <a:r>
              <a:rPr lang="en-US" sz="2800" b="1" i="1" dirty="0" smtClean="0">
                <a:solidFill>
                  <a:srgbClr val="00FFCC"/>
                </a:solidFill>
              </a:rPr>
              <a:t> Style</a:t>
            </a:r>
          </a:p>
          <a:p>
            <a:pPr algn="just"/>
            <a:r>
              <a:rPr lang="en-US" sz="2800" dirty="0" err="1" smtClean="0"/>
              <a:t>Nhấn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Close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Hoặc</a:t>
            </a:r>
            <a:r>
              <a:rPr lang="en-US" sz="2800" dirty="0" smtClean="0"/>
              <a:t> Select </a:t>
            </a:r>
            <a:r>
              <a:rPr lang="en-US" sz="2800" b="1" dirty="0" smtClean="0">
                <a:solidFill>
                  <a:srgbClr val="C00000"/>
                </a:solidFill>
              </a:rPr>
              <a:t>Quit</a:t>
            </a:r>
            <a:r>
              <a:rPr lang="en-US" sz="2800" dirty="0" smtClean="0"/>
              <a:t> in the </a:t>
            </a:r>
            <a:r>
              <a:rPr lang="en-US" sz="2800" b="1" dirty="0" smtClean="0">
                <a:solidFill>
                  <a:srgbClr val="C00000"/>
                </a:solidFill>
              </a:rPr>
              <a:t>File</a:t>
            </a:r>
            <a:r>
              <a:rPr lang="en-US" sz="2800" b="1" dirty="0" smtClean="0"/>
              <a:t> </a:t>
            </a:r>
            <a:r>
              <a:rPr lang="en-US" sz="2800" dirty="0" smtClean="0"/>
              <a:t>menu.</a:t>
            </a:r>
          </a:p>
          <a:p>
            <a:pPr marL="571500" indent="-571500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1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686800" cy="22098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mềm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 </a:t>
            </a:r>
            <a:r>
              <a:rPr lang="en-US" sz="2800" dirty="0" err="1" smtClean="0"/>
              <a:t>Kaledo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cài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chương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?</a:t>
            </a:r>
          </a:p>
          <a:p>
            <a:pPr lvl="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THANH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tiêu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đề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Menu Bar 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1.3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thuộc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tính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344" y="2667000"/>
            <a:ext cx="810928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344" y="4191000"/>
            <a:ext cx="8112456" cy="48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2304" y="5805100"/>
            <a:ext cx="8104496" cy="5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3733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THANH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1.4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thông</a:t>
            </a:r>
            <a:r>
              <a:rPr lang="en-US" sz="2800" b="1" dirty="0" smtClean="0">
                <a:solidFill>
                  <a:srgbClr val="00FFCC"/>
                </a:solidFill>
              </a:rPr>
              <a:t> tin 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1.5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cụ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chuẩn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" y="2692264"/>
            <a:ext cx="8077200" cy="4319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4249003"/>
            <a:ext cx="8077200" cy="8563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THANH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tiêu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đề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Menu Bar 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1.3 </a:t>
            </a:r>
            <a:r>
              <a:rPr lang="en-US" sz="2800" b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thuộc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tính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4344" y="2667000"/>
            <a:ext cx="8109285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74344" y="4191000"/>
            <a:ext cx="8112456" cy="4881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82304" y="5805100"/>
            <a:ext cx="8104496" cy="595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BIỂU TƯỢNG TRONG HỘP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 </a:t>
            </a:r>
            <a:r>
              <a:rPr lang="en-US" sz="2800" b="1" dirty="0" err="1" smtClean="0">
                <a:solidFill>
                  <a:srgbClr val="00FFCC"/>
                </a:solidFill>
              </a:rPr>
              <a:t>Hộp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cụ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endParaRPr lang="en-US" sz="2800" b="1" i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2056" y="2714625"/>
            <a:ext cx="3012744" cy="39433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BIỂU TƯỢNG TRONG HỘP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2.2 </a:t>
            </a:r>
            <a:r>
              <a:rPr lang="en-US" sz="2800" b="1" dirty="0" err="1" smtClean="0">
                <a:solidFill>
                  <a:srgbClr val="00FFCC"/>
                </a:solidFill>
              </a:rPr>
              <a:t>Hộp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cụ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vẽ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và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chỉnh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sửa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đối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tượng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2.3 </a:t>
            </a:r>
            <a:r>
              <a:rPr lang="en-US" sz="2800" b="1" i="1" u="sng" dirty="0" err="1" smtClean="0">
                <a:solidFill>
                  <a:srgbClr val="00FFCC"/>
                </a:solidFill>
              </a:rPr>
              <a:t>Hộp</a:t>
            </a:r>
            <a:r>
              <a:rPr lang="en-US" sz="2800" b="1" i="1" u="sng" dirty="0" smtClean="0">
                <a:solidFill>
                  <a:srgbClr val="00FFCC"/>
                </a:solidFill>
              </a:rPr>
              <a:t> </a:t>
            </a:r>
            <a:r>
              <a:rPr lang="en-US" sz="2800" b="1" i="1" u="sng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i="1" u="sng" dirty="0" smtClean="0">
                <a:solidFill>
                  <a:srgbClr val="00FFCC"/>
                </a:solidFill>
              </a:rPr>
              <a:t> </a:t>
            </a:r>
            <a:r>
              <a:rPr lang="en-US" sz="2800" b="1" i="1" u="sng" dirty="0" err="1" smtClean="0">
                <a:solidFill>
                  <a:srgbClr val="00FFCC"/>
                </a:solidFill>
              </a:rPr>
              <a:t>cụ</a:t>
            </a:r>
            <a:r>
              <a:rPr lang="en-US" sz="2800" b="1" i="1" u="sng" dirty="0" smtClean="0">
                <a:solidFill>
                  <a:srgbClr val="00FFCC"/>
                </a:solidFill>
              </a:rPr>
              <a:t> </a:t>
            </a:r>
            <a:r>
              <a:rPr lang="en-US" sz="2800" b="1" i="1" u="sng" dirty="0" err="1" smtClean="0">
                <a:solidFill>
                  <a:srgbClr val="00FFCC"/>
                </a:solidFill>
              </a:rPr>
              <a:t>hình</a:t>
            </a:r>
            <a:r>
              <a:rPr lang="en-US" sz="2800" b="1" i="1" u="sng" dirty="0" smtClean="0">
                <a:solidFill>
                  <a:srgbClr val="00FFCC"/>
                </a:solidFill>
              </a:rPr>
              <a:t> </a:t>
            </a:r>
            <a:r>
              <a:rPr lang="en-US" sz="2800" b="1" i="1" u="sng" dirty="0" err="1" smtClean="0">
                <a:solidFill>
                  <a:srgbClr val="00FFCC"/>
                </a:solidFill>
              </a:rPr>
              <a:t>ảnh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02056" y="2743200"/>
            <a:ext cx="1183944" cy="11839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4875212"/>
            <a:ext cx="1220788" cy="1220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BIỂU TƯỢNG TRONG HỘP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2.4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Hộp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cụ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màu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2.5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cụ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phóng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đại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66800" y="2667000"/>
            <a:ext cx="1219200" cy="121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66800" y="4724400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2286000" y="4725988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05200" y="4724400"/>
            <a:ext cx="1144588" cy="1144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5" name="Picture 7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724400" y="4725988"/>
            <a:ext cx="11430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BIỂU TƯỢNG TRONG HỘP CÔNG CỤ</a:t>
            </a:r>
          </a:p>
          <a:p>
            <a:pPr lvl="0" algn="just"/>
            <a:r>
              <a:rPr lang="en-US" sz="2800" i="1" dirty="0" err="1" smtClean="0"/>
              <a:t>Chọn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đơn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vị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đo</a:t>
            </a:r>
            <a:r>
              <a:rPr lang="en-US" sz="2800" dirty="0" smtClean="0"/>
              <a:t> : </a:t>
            </a:r>
            <a:r>
              <a:rPr lang="en-US" sz="2800" dirty="0" err="1" smtClean="0"/>
              <a:t>vào</a:t>
            </a:r>
            <a:r>
              <a:rPr lang="en-US" sz="2800" dirty="0" smtClean="0"/>
              <a:t> Page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Ruler Units.</a:t>
            </a:r>
          </a:p>
          <a:p>
            <a:pPr lvl="0" algn="just"/>
            <a:r>
              <a:rPr lang="en-US" sz="2800" i="1" dirty="0" err="1" smtClean="0"/>
              <a:t>Chọn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định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dạng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giấy</a:t>
            </a:r>
            <a:r>
              <a:rPr lang="en-US" sz="2800" dirty="0" smtClean="0"/>
              <a:t> : Page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Format.</a:t>
            </a:r>
          </a:p>
          <a:p>
            <a:pPr lvl="0" algn="just"/>
            <a:r>
              <a:rPr lang="en-US" sz="2800" i="1" dirty="0" err="1" smtClean="0"/>
              <a:t>Khai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báo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khoảng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cách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cho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mắt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lưới</a:t>
            </a:r>
            <a:r>
              <a:rPr lang="en-US" sz="2800" i="1" dirty="0" smtClean="0"/>
              <a:t> </a:t>
            </a:r>
            <a:r>
              <a:rPr lang="en-US" sz="2800" dirty="0" smtClean="0"/>
              <a:t>: Page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Grid Spacing.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56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5000" y="4191001"/>
            <a:ext cx="5395609" cy="1981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sz="4000" b="1" dirty="0" smtClean="0">
                <a:solidFill>
                  <a:srgbClr val="FFC000"/>
                </a:solidFill>
              </a:rPr>
              <a:t>LÀM VIỆC VỚI PHẦN MỀM KALEDO STYLE 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ĐỊNH NGHĨA CÁC BIỂU TƯỢNG TRONG HỘP CÔNG CỤ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2.6 </a:t>
            </a:r>
            <a:r>
              <a:rPr lang="en-US" sz="2800" b="1" i="1" dirty="0" smtClean="0">
                <a:solidFill>
                  <a:srgbClr val="00FFCC"/>
                </a:solidFill>
              </a:rPr>
              <a:t>Di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chuyển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thanh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i="1" dirty="0" smtClean="0">
                <a:solidFill>
                  <a:srgbClr val="00FFCC"/>
                </a:solidFill>
              </a:rPr>
              <a:t> </a:t>
            </a:r>
            <a:r>
              <a:rPr lang="en-US" sz="2800" b="1" i="1" dirty="0" err="1" smtClean="0">
                <a:solidFill>
                  <a:srgbClr val="00FFCC"/>
                </a:solidFill>
              </a:rPr>
              <a:t>cụ</a:t>
            </a:r>
            <a:r>
              <a:rPr lang="en-US" sz="2800" dirty="0" smtClean="0">
                <a:solidFill>
                  <a:srgbClr val="00FFCC"/>
                </a:solidFill>
              </a:rPr>
              <a:t> 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66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80448" y="2819400"/>
            <a:ext cx="7834952" cy="9656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2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71600"/>
            <a:ext cx="8686800" cy="52578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kể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mềm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mẫu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nhiêu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? </a:t>
            </a:r>
            <a:r>
              <a:rPr lang="en-US" sz="2800" dirty="0" err="1" smtClean="0"/>
              <a:t>Kể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xử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: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, </a:t>
            </a:r>
            <a:r>
              <a:rPr lang="en-US" sz="2800" dirty="0" err="1" smtClean="0"/>
              <a:t>tỉ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,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sắc</a:t>
            </a:r>
            <a:r>
              <a:rPr lang="en-US" sz="2800" dirty="0" smtClean="0"/>
              <a:t>,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lật</a:t>
            </a:r>
            <a:r>
              <a:rPr lang="en-US" sz="2800" dirty="0" smtClean="0"/>
              <a:t>,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?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QUẢN LÝ TÀI LIỆU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Tạo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một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tài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liệu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mới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  <a:p>
            <a:pPr lvl="1" algn="just"/>
            <a:r>
              <a:rPr lang="en-US" dirty="0" err="1" smtClean="0"/>
              <a:t>Thao</a:t>
            </a:r>
            <a:r>
              <a:rPr lang="en-US" dirty="0" smtClean="0"/>
              <a:t> </a:t>
            </a:r>
            <a:r>
              <a:rPr lang="en-US" dirty="0" err="1" smtClean="0"/>
              <a:t>tác</a:t>
            </a:r>
            <a:r>
              <a:rPr lang="en-US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 File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New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nhấp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cửa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tiêu</a:t>
            </a:r>
            <a:r>
              <a:rPr lang="en-US" sz="2800" dirty="0" smtClean="0"/>
              <a:t> </a:t>
            </a:r>
            <a:r>
              <a:rPr lang="en-US" sz="2800" dirty="0" err="1" smtClean="0"/>
              <a:t>đề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(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+1).</a:t>
            </a:r>
          </a:p>
          <a:p>
            <a:pPr>
              <a:buNone/>
            </a:pPr>
            <a:endParaRPr lang="en-US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86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2286000"/>
            <a:ext cx="1295400" cy="121182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QUẢN LÝ TÀI LIỆU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</a:t>
            </a:r>
            <a:r>
              <a:rPr lang="en-US" sz="2800" b="1" dirty="0" err="1" smtClean="0">
                <a:solidFill>
                  <a:srgbClr val="00FFCC"/>
                </a:solidFill>
              </a:rPr>
              <a:t>Mở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tài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liệu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: *.PST</a:t>
            </a:r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“Thumbnail”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nhanh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029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QUẢN LÝ TÀI LIỆU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</a:t>
            </a:r>
            <a:r>
              <a:rPr lang="en-US" sz="2800" b="1" dirty="0" err="1" smtClean="0">
                <a:solidFill>
                  <a:srgbClr val="00FFCC"/>
                </a:solidFill>
              </a:rPr>
              <a:t>Mở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tài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liệu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là</a:t>
            </a:r>
            <a:r>
              <a:rPr lang="en-US" sz="2800" dirty="0" smtClean="0"/>
              <a:t>: *.PST</a:t>
            </a:r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r>
              <a:rPr lang="en-US" sz="2800" dirty="0" smtClean="0"/>
              <a:t>-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“Thumbnail”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nhanh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QUẢN LÝ TÀI LIỆU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1.3 </a:t>
            </a:r>
            <a:r>
              <a:rPr lang="en-US" sz="2800" b="1" dirty="0" err="1" smtClean="0">
                <a:solidFill>
                  <a:srgbClr val="00FFCC"/>
                </a:solidFill>
              </a:rPr>
              <a:t>Mở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tài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liệu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đang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sử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dụng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  <a:p>
            <a:pPr algn="just"/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giúp</a:t>
            </a:r>
            <a:r>
              <a:rPr lang="en-US" sz="2800" dirty="0" smtClean="0"/>
              <a:t>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 .</a:t>
            </a:r>
          </a:p>
          <a:p>
            <a:pPr algn="just"/>
            <a:r>
              <a:rPr lang="en-US" sz="2800" i="1" u="sng" dirty="0" err="1" smtClean="0"/>
              <a:t>Thao</a:t>
            </a:r>
            <a:r>
              <a:rPr lang="en-US" sz="2800" i="1" u="sng" dirty="0" smtClean="0"/>
              <a:t> </a:t>
            </a:r>
            <a:r>
              <a:rPr lang="en-US" sz="2800" i="1" u="sng" dirty="0" err="1" smtClean="0"/>
              <a:t>tác</a:t>
            </a:r>
            <a:r>
              <a:rPr lang="en-US" sz="2800" i="1" u="sng" dirty="0" smtClean="0"/>
              <a:t> :</a:t>
            </a:r>
            <a:endParaRPr lang="en-US" sz="2800" dirty="0" smtClean="0"/>
          </a:p>
          <a:p>
            <a:pPr algn="just"/>
            <a:r>
              <a:rPr lang="en-US" sz="2800" dirty="0" smtClean="0"/>
              <a:t>Option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Preferences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Advanced,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2 </a:t>
            </a:r>
            <a:r>
              <a:rPr lang="en-US" sz="2800" dirty="0" err="1" smtClean="0"/>
              <a:t>mục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Lock the files :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Read only mode for the files which are already locked : </a:t>
            </a:r>
            <a:r>
              <a:rPr lang="en-US" sz="2800" dirty="0" err="1" smtClean="0"/>
              <a:t>tránh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bởi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>
              <a:buNone/>
            </a:pPr>
            <a:endParaRPr lang="en-US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Autofit/>
          </a:bodyPr>
          <a:lstStyle/>
          <a:p>
            <a:pPr marL="571500" lvl="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CHÈN TÀI LIỆU</a:t>
            </a:r>
            <a:endParaRPr lang="en-US" sz="2800" dirty="0" smtClean="0">
              <a:solidFill>
                <a:srgbClr val="00FFCC"/>
              </a:solidFill>
            </a:endParaRPr>
          </a:p>
          <a:p>
            <a:r>
              <a:rPr lang="en-US" sz="2800" i="1" u="sng" dirty="0" err="1" smtClean="0"/>
              <a:t>Thao</a:t>
            </a:r>
            <a:r>
              <a:rPr lang="en-US" sz="2800" i="1" u="sng" dirty="0" smtClean="0"/>
              <a:t> </a:t>
            </a:r>
            <a:r>
              <a:rPr lang="en-US" sz="2800" i="1" u="sng" dirty="0" err="1" smtClean="0"/>
              <a:t>tác</a:t>
            </a:r>
            <a:r>
              <a:rPr lang="en-US" sz="2800" i="1" dirty="0" smtClean="0"/>
              <a:t> : </a:t>
            </a:r>
            <a:endParaRPr lang="en-US" sz="2800" dirty="0" smtClean="0"/>
          </a:p>
          <a:p>
            <a:pPr lvl="0"/>
            <a:r>
              <a:rPr lang="en-US" sz="2800" dirty="0" err="1" smtClean="0"/>
              <a:t>Vào</a:t>
            </a:r>
            <a:r>
              <a:rPr lang="en-US" sz="2800" dirty="0" smtClean="0"/>
              <a:t> File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Insert</a:t>
            </a:r>
          </a:p>
          <a:p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: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>
              <a:buNone/>
            </a:pPr>
            <a:endParaRPr lang="en-US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96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724400" y="1828800"/>
            <a:ext cx="3657418" cy="4913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Autofit/>
          </a:bodyPr>
          <a:lstStyle/>
          <a:p>
            <a:pPr marL="571500" lvl="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CHÈN TÀI LIỆU</a:t>
            </a:r>
            <a:endParaRPr lang="en-US" sz="2800" dirty="0" smtClean="0">
              <a:solidFill>
                <a:srgbClr val="00FFCC"/>
              </a:solidFill>
            </a:endParaRP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dó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b="1" dirty="0" smtClean="0"/>
              <a:t>- </a:t>
            </a:r>
            <a:r>
              <a:rPr lang="en-US" sz="2800" b="1" i="1" dirty="0" smtClean="0"/>
              <a:t>Original place</a:t>
            </a:r>
            <a:r>
              <a:rPr lang="en-US" sz="2800" i="1" dirty="0" smtClean="0"/>
              <a:t> </a:t>
            </a:r>
            <a:endParaRPr lang="en-US" sz="2800" dirty="0" smtClean="0"/>
          </a:p>
          <a:p>
            <a:pPr algn="just">
              <a:buNone/>
            </a:pPr>
            <a:r>
              <a:rPr lang="en-US" sz="2800" b="1" i="1" dirty="0" smtClean="0"/>
              <a:t>- Bottom Left Corner</a:t>
            </a:r>
            <a:endParaRPr lang="en-US" sz="2800" dirty="0" smtClean="0"/>
          </a:p>
          <a:p>
            <a:pPr algn="just">
              <a:buFontTx/>
              <a:buChar char="-"/>
            </a:pPr>
            <a:r>
              <a:rPr lang="en-US" sz="2800" b="1" i="1" dirty="0" smtClean="0"/>
              <a:t>Scale in box</a:t>
            </a:r>
          </a:p>
          <a:p>
            <a:pPr algn="just">
              <a:buFontTx/>
              <a:buChar char="-"/>
            </a:pPr>
            <a:r>
              <a:rPr lang="en-US" sz="2800" b="1" i="1" dirty="0" smtClean="0"/>
              <a:t>Stretch in box</a:t>
            </a:r>
            <a:endParaRPr lang="en-US" sz="2800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5257800"/>
          </a:xfrm>
        </p:spPr>
        <p:txBody>
          <a:bodyPr>
            <a:noAutofit/>
          </a:bodyPr>
          <a:lstStyle/>
          <a:p>
            <a:pPr marL="571500" lvl="0" indent="-571500" algn="just">
              <a:buFont typeface="+mj-lt"/>
              <a:buAutoNum type="romanUcPeriod" startAt="3"/>
            </a:pPr>
            <a:r>
              <a:rPr lang="en-US" sz="2800" b="1" dirty="0" smtClean="0">
                <a:solidFill>
                  <a:srgbClr val="00FFCC"/>
                </a:solidFill>
              </a:rPr>
              <a:t>LƯU TÀI LIỆU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/>
            <a:r>
              <a:rPr lang="en-US" sz="2800" i="1" u="sng" dirty="0" err="1" smtClean="0"/>
              <a:t>Thao</a:t>
            </a:r>
            <a:r>
              <a:rPr lang="en-US" sz="2800" i="1" u="sng" dirty="0" smtClean="0"/>
              <a:t> </a:t>
            </a:r>
            <a:r>
              <a:rPr lang="en-US" sz="2800" i="1" u="sng" dirty="0" err="1" smtClean="0"/>
              <a:t>tác</a:t>
            </a:r>
            <a:r>
              <a:rPr lang="en-US" sz="2800" i="1" dirty="0" smtClean="0"/>
              <a:t> :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File → Save / Save as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File Name.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Save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b="1" dirty="0" err="1" smtClean="0">
                <a:solidFill>
                  <a:srgbClr val="00B050"/>
                </a:solidFill>
              </a:rPr>
              <a:t>Thoát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khỏi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chương</a:t>
            </a:r>
            <a:r>
              <a:rPr lang="en-US" b="1" dirty="0" smtClean="0">
                <a:solidFill>
                  <a:srgbClr val="00B050"/>
                </a:solidFill>
              </a:rPr>
              <a:t> </a:t>
            </a:r>
            <a:r>
              <a:rPr lang="en-US" b="1" dirty="0" err="1" smtClean="0">
                <a:solidFill>
                  <a:srgbClr val="00B050"/>
                </a:solidFill>
              </a:rPr>
              <a:t>trình</a:t>
            </a:r>
            <a:endParaRPr lang="en-US" dirty="0" smtClean="0">
              <a:solidFill>
                <a:srgbClr val="00B050"/>
              </a:solidFill>
            </a:endParaRPr>
          </a:p>
          <a:p>
            <a:r>
              <a:rPr lang="en-US" sz="2800" dirty="0" smtClean="0"/>
              <a:t>File → Quit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Ctrl-Q.</a:t>
            </a:r>
          </a:p>
          <a:p>
            <a:pPr>
              <a:buNone/>
            </a:pPr>
            <a:endParaRPr lang="en-US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410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4"/>
            </a:pPr>
            <a:r>
              <a:rPr lang="en-US" sz="2800" b="1" dirty="0" smtClean="0">
                <a:solidFill>
                  <a:srgbClr val="00FFCC"/>
                </a:solidFill>
              </a:rPr>
              <a:t>ĐỊNH DẠNG GIẤY</a:t>
            </a:r>
            <a:endParaRPr lang="en-US" sz="2800" dirty="0" smtClean="0">
              <a:solidFill>
                <a:srgbClr val="00FFCC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FFCC"/>
                </a:solidFill>
              </a:rPr>
              <a:t>4.1. </a:t>
            </a:r>
            <a:r>
              <a:rPr lang="en-US" sz="2800" b="1" dirty="0" err="1" smtClean="0">
                <a:solidFill>
                  <a:srgbClr val="00FFCC"/>
                </a:solidFill>
              </a:rPr>
              <a:t>Cách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khai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báo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định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dạng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giấy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i="1" dirty="0" err="1" smtClean="0"/>
              <a:t>Thao</a:t>
            </a:r>
            <a:r>
              <a:rPr lang="en-US" sz="2800" i="1" dirty="0" smtClean="0"/>
              <a:t> </a:t>
            </a:r>
            <a:r>
              <a:rPr lang="en-US" sz="2800" i="1" dirty="0" err="1" smtClean="0"/>
              <a:t>tác</a:t>
            </a:r>
            <a:r>
              <a:rPr lang="en-US" sz="2800" i="1" dirty="0" smtClean="0"/>
              <a:t> :</a:t>
            </a:r>
            <a:endParaRPr lang="en-US" sz="2800" dirty="0" smtClean="0"/>
          </a:p>
          <a:p>
            <a:pPr lvl="0" algn="just"/>
            <a:r>
              <a:rPr lang="en-US" sz="2800" dirty="0" smtClean="0"/>
              <a:t>C:\Program Files\</a:t>
            </a:r>
            <a:r>
              <a:rPr lang="en-US" sz="2800" dirty="0" err="1" smtClean="0"/>
              <a:t>Lectra</a:t>
            </a:r>
            <a:r>
              <a:rPr lang="en-US" sz="2800" dirty="0" smtClean="0"/>
              <a:t>\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V1R1c9\bin</a:t>
            </a:r>
          </a:p>
          <a:p>
            <a:pPr lvl="0" algn="just"/>
            <a:r>
              <a:rPr lang="en-US" sz="2800" dirty="0" err="1" smtClean="0"/>
              <a:t>Nhấp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Format.lst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chương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WordPad.</a:t>
            </a:r>
          </a:p>
          <a:p>
            <a:pPr lvl="0" algn="just"/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thức</a:t>
            </a:r>
            <a:r>
              <a:rPr lang="en-US" sz="2800" dirty="0" smtClean="0"/>
              <a:t> </a:t>
            </a:r>
            <a:r>
              <a:rPr lang="en-US" sz="2800" dirty="0" err="1" smtClean="0"/>
              <a:t>khia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giấy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:</a:t>
            </a:r>
          </a:p>
          <a:p>
            <a:pPr algn="just"/>
            <a:r>
              <a:rPr lang="en-US" sz="2800" dirty="0" smtClean="0"/>
              <a:t>%F &lt;Width Height&gt; &lt;Unit&gt; (cm or inch) &lt;Name of format&gt;</a:t>
            </a:r>
          </a:p>
          <a:p>
            <a:pPr algn="just"/>
            <a:r>
              <a:rPr lang="en-US" sz="2800" dirty="0" smtClean="0"/>
              <a:t>%F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dài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rộng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(cm/inch)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giấy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410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4"/>
            </a:pPr>
            <a:r>
              <a:rPr lang="en-US" sz="2800" b="1" dirty="0" smtClean="0">
                <a:solidFill>
                  <a:srgbClr val="00FFCC"/>
                </a:solidFill>
              </a:rPr>
              <a:t>ĐỊNH DẠNG GIẤY</a:t>
            </a:r>
            <a:endParaRPr lang="en-US" sz="2800" dirty="0" smtClean="0">
              <a:solidFill>
                <a:srgbClr val="00FFCC"/>
              </a:solidFill>
            </a:endParaRPr>
          </a:p>
          <a:p>
            <a:pPr>
              <a:buNone/>
            </a:pPr>
            <a:r>
              <a:rPr lang="en-US" sz="2800" dirty="0" smtClean="0">
                <a:solidFill>
                  <a:srgbClr val="00FFCC"/>
                </a:solidFill>
              </a:rPr>
              <a:t>4.1. </a:t>
            </a:r>
            <a:r>
              <a:rPr lang="en-US" sz="2800" b="1" dirty="0" err="1" smtClean="0">
                <a:solidFill>
                  <a:srgbClr val="00FFCC"/>
                </a:solidFill>
              </a:rPr>
              <a:t>Cách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khai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báo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định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dạng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giấy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/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: %F 10 20 cm</a:t>
            </a:r>
          </a:p>
          <a:p>
            <a:pPr lvl="0" algn="just"/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File → Save</a:t>
            </a:r>
          </a:p>
          <a:p>
            <a:pPr lvl="0" algn="just"/>
            <a:r>
              <a:rPr lang="en-US" sz="2800" dirty="0" err="1" smtClean="0"/>
              <a:t>Khởi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máy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chương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dirty="0" smtClean="0">
                <a:solidFill>
                  <a:srgbClr val="00FFCC"/>
                </a:solidFill>
              </a:rPr>
              <a:t>4.2. </a:t>
            </a:r>
            <a:r>
              <a:rPr lang="en-US" sz="2800" b="1" dirty="0" err="1" smtClean="0">
                <a:solidFill>
                  <a:srgbClr val="00FFCC"/>
                </a:solidFill>
              </a:rPr>
              <a:t>Cách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xoay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lật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hướng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giấy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endParaRPr lang="en-US" sz="2800" dirty="0" smtClean="0">
              <a:solidFill>
                <a:srgbClr val="00FFCC"/>
              </a:solidFill>
            </a:endParaRPr>
          </a:p>
          <a:p>
            <a:pPr lvl="0" algn="just"/>
            <a:r>
              <a:rPr lang="en-US" sz="2800" dirty="0" smtClean="0"/>
              <a:t>Menu Page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Portrait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Landscape.</a:t>
            </a:r>
          </a:p>
          <a:p>
            <a:pPr lvl="0" algn="just"/>
            <a:r>
              <a:rPr lang="en-US" sz="2800" dirty="0" err="1" smtClean="0"/>
              <a:t>Khung</a:t>
            </a:r>
            <a:r>
              <a:rPr lang="en-US" sz="2800" dirty="0" smtClean="0"/>
              <a:t> in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giấy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hưởng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in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nội</a:t>
            </a:r>
            <a:r>
              <a:rPr lang="en-US" sz="2800" dirty="0" smtClean="0"/>
              <a:t> dung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58762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32004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5"/>
            </a:pPr>
            <a:r>
              <a:rPr lang="en-US" sz="2800" b="1" dirty="0" smtClean="0">
                <a:solidFill>
                  <a:srgbClr val="00FFCC"/>
                </a:solidFill>
              </a:rPr>
              <a:t>KHAI BÁO MẮT LƯỚI </a:t>
            </a:r>
          </a:p>
          <a:p>
            <a:pPr algn="just"/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in.</a:t>
            </a:r>
          </a:p>
          <a:p>
            <a:pPr algn="just"/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: Menu Page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Grid Spacing.</a:t>
            </a:r>
          </a:p>
          <a:p>
            <a:pPr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che</a:t>
            </a:r>
            <a:r>
              <a:rPr lang="en-US" sz="2800" dirty="0" smtClean="0"/>
              <a:t> </a:t>
            </a:r>
            <a:r>
              <a:rPr lang="en-US" sz="2800" dirty="0" err="1" smtClean="0"/>
              <a:t>giấu</a:t>
            </a:r>
            <a:r>
              <a:rPr lang="en-US" sz="2800" dirty="0" smtClean="0"/>
              <a:t>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: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Page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Grid Visible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Grid Invisible.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en-US" sz="3600" b="1" dirty="0" smtClean="0">
                <a:solidFill>
                  <a:srgbClr val="FFC000"/>
                </a:solidFill>
              </a:rPr>
              <a:t>THAO TÁC SỬ DỤNG LỆNH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410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6"/>
            </a:pPr>
            <a:r>
              <a:rPr lang="en-US" sz="2800" b="1" dirty="0" smtClean="0">
                <a:solidFill>
                  <a:srgbClr val="00FFCC"/>
                </a:solidFill>
              </a:rPr>
              <a:t>KHAI BÁO MỘT SỐ MẶC ĐỊNH </a:t>
            </a:r>
          </a:p>
          <a:p>
            <a:pPr lvl="0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 </a:t>
            </a:r>
            <a:r>
              <a:rPr lang="en-US" sz="2800" dirty="0" err="1" smtClean="0"/>
              <a:t>Vào</a:t>
            </a:r>
            <a:r>
              <a:rPr lang="en-US" sz="2800" dirty="0" smtClean="0"/>
              <a:t> Options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Preferences</a:t>
            </a:r>
          </a:p>
          <a:p>
            <a:pPr lvl="0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: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76400" y="2819400"/>
            <a:ext cx="6096000" cy="4046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3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38862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viết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đây</a:t>
            </a:r>
            <a:r>
              <a:rPr lang="en-US" sz="2800" dirty="0" smtClean="0"/>
              <a:t>: IBA, VET, MDL, PLA/PLX, DXF.</a:t>
            </a:r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Advanced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Preferences.</a:t>
            </a:r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Compression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Preferences.</a:t>
            </a:r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Mouse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Preferences.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"/>
            <a:ext cx="8229600" cy="1036638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r>
              <a:rPr lang="de-DE" dirty="0" smtClean="0">
                <a:solidFill>
                  <a:srgbClr val="FFC000"/>
                </a:solidFill>
              </a:rPr>
              <a:t>TÌM HIỂU VỀ CÁC CÔNG CỤ VẼ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686800" cy="4800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GIỚI THIỆU CÁC CÔNG CỤ VẼ</a:t>
            </a:r>
          </a:p>
          <a:p>
            <a:pPr algn="just"/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phác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xây</a:t>
            </a:r>
            <a:r>
              <a:rPr lang="en-US" sz="2800" dirty="0" smtClean="0"/>
              <a:t> </a:t>
            </a:r>
            <a:r>
              <a:rPr lang="en-US" sz="2800" dirty="0" err="1" smtClean="0"/>
              <a:t>dựng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“Vector”.</a:t>
            </a:r>
          </a:p>
          <a:p>
            <a:pPr algn="just"/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  </a:t>
            </a:r>
            <a:r>
              <a:rPr lang="en-US" sz="2800" dirty="0" err="1" smtClean="0"/>
              <a:t>chứa</a:t>
            </a:r>
            <a:r>
              <a:rPr lang="en-US" sz="2800" dirty="0" smtClean="0"/>
              <a:t> </a:t>
            </a:r>
            <a:r>
              <a:rPr lang="en-US" sz="2800" dirty="0" err="1" smtClean="0"/>
              <a:t>tất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</a:p>
          <a:p>
            <a:pPr>
              <a:buNone/>
            </a:pPr>
            <a:r>
              <a:rPr lang="en-US" sz="2800" dirty="0" smtClean="0"/>
              <a:t>- Free hand			- Oval tool</a:t>
            </a:r>
          </a:p>
          <a:p>
            <a:pPr>
              <a:buNone/>
            </a:pPr>
            <a:r>
              <a:rPr lang="en-US" sz="2800" dirty="0" smtClean="0"/>
              <a:t>- Line			           - Rectangle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Bézier</a:t>
            </a:r>
            <a:r>
              <a:rPr lang="en-US" sz="2800" dirty="0" smtClean="0"/>
              <a:t>			- Polygon</a:t>
            </a:r>
          </a:p>
          <a:p>
            <a:pPr>
              <a:buNone/>
            </a:pPr>
            <a:r>
              <a:rPr lang="en-US" sz="2800" b="1" dirty="0" smtClean="0"/>
              <a:t>- </a:t>
            </a:r>
            <a:r>
              <a:rPr lang="en-US" sz="2800" dirty="0" smtClean="0"/>
              <a:t>Closed curve		- Symmetry	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667000" y="2919984"/>
            <a:ext cx="609600" cy="585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0"/>
            <a:ext cx="8686800" cy="5105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228600" y="228597"/>
          <a:ext cx="8686800" cy="6477004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37360"/>
                <a:gridCol w="1737360"/>
                <a:gridCol w="1737360"/>
                <a:gridCol w="1737360"/>
                <a:gridCol w="1737360"/>
              </a:tblGrid>
              <a:tr h="88345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2800" dirty="0" smtClean="0"/>
                        <a:t>Free hand</a:t>
                      </a:r>
                    </a:p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A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1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/>
                        <a:t>Line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B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2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err="1"/>
                        <a:t>Bézier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C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3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951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/>
                        <a:t>Closed curve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D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4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/>
                        <a:t> Oval tool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E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5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/>
                        <a:t> Rectangle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F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6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/>
                        <a:t>Polygon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G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7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/>
                        <a:t>Symmetry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H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8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pic>
        <p:nvPicPr>
          <p:cNvPr id="8" name="Picture 7"/>
          <p:cNvPicPr/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67200" y="304800"/>
            <a:ext cx="8382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/>
          <p:cNvPicPr/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1143000"/>
            <a:ext cx="83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/>
          <p:cNvPicPr/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1953904"/>
            <a:ext cx="8382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10"/>
          <p:cNvPicPr/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267200" y="2743200"/>
            <a:ext cx="85071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2" name="Picture 11"/>
          <p:cNvPicPr/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67200" y="3657600"/>
            <a:ext cx="878006" cy="6687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" name="Picture 12"/>
          <p:cNvPicPr/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267200" y="4419600"/>
            <a:ext cx="891654" cy="6983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3"/>
          <p:cNvPicPr/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267200" y="5181600"/>
            <a:ext cx="891654" cy="6869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" name="Picture 14"/>
          <p:cNvPicPr/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67200" y="5966791"/>
            <a:ext cx="914400" cy="6626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" name="Title 1"/>
          <p:cNvSpPr>
            <a:spLocks noGrp="1"/>
          </p:cNvSpPr>
          <p:nvPr>
            <p:ph type="title"/>
          </p:nvPr>
        </p:nvSpPr>
        <p:spPr>
          <a:xfrm>
            <a:off x="7543800" y="304800"/>
            <a:ext cx="990600" cy="731838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C000"/>
                </a:solidFill>
              </a:rPr>
              <a:t>A5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17" name="Title 1"/>
          <p:cNvSpPr txBox="1">
            <a:spLocks/>
          </p:cNvSpPr>
          <p:nvPr/>
        </p:nvSpPr>
        <p:spPr>
          <a:xfrm>
            <a:off x="7543800" y="11430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B4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8" name="Title 1"/>
          <p:cNvSpPr txBox="1">
            <a:spLocks/>
          </p:cNvSpPr>
          <p:nvPr/>
        </p:nvSpPr>
        <p:spPr>
          <a:xfrm>
            <a:off x="7543800" y="19050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C1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9" name="Title 1"/>
          <p:cNvSpPr txBox="1">
            <a:spLocks/>
          </p:cNvSpPr>
          <p:nvPr/>
        </p:nvSpPr>
        <p:spPr>
          <a:xfrm>
            <a:off x="7543800" y="27432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D2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itle 1"/>
          <p:cNvSpPr txBox="1">
            <a:spLocks/>
          </p:cNvSpPr>
          <p:nvPr/>
        </p:nvSpPr>
        <p:spPr>
          <a:xfrm>
            <a:off x="7543800" y="35814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E3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Title 1"/>
          <p:cNvSpPr txBox="1">
            <a:spLocks/>
          </p:cNvSpPr>
          <p:nvPr/>
        </p:nvSpPr>
        <p:spPr>
          <a:xfrm>
            <a:off x="7543800" y="4419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F8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2" name="Title 1"/>
          <p:cNvSpPr txBox="1">
            <a:spLocks/>
          </p:cNvSpPr>
          <p:nvPr/>
        </p:nvSpPr>
        <p:spPr>
          <a:xfrm>
            <a:off x="7543800" y="5181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G6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3" name="Title 1"/>
          <p:cNvSpPr txBox="1">
            <a:spLocks/>
          </p:cNvSpPr>
          <p:nvPr/>
        </p:nvSpPr>
        <p:spPr>
          <a:xfrm>
            <a:off x="7543800" y="5943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7" grpId="0"/>
      <p:bldP spid="18" grpId="0"/>
      <p:bldP spid="19" grpId="0"/>
      <p:bldP spid="20" grpId="0"/>
      <p:bldP spid="21" grpId="0"/>
      <p:bldP spid="22" grpId="0"/>
      <p:bldP spid="23" grpId="0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6019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 Free hand: </a:t>
            </a:r>
            <a:r>
              <a:rPr lang="en-US" sz="2800" b="1" dirty="0" err="1" smtClean="0"/>
              <a:t>V</a:t>
            </a:r>
            <a:r>
              <a:rPr lang="en-US" sz="2800" dirty="0" err="1" smtClean="0"/>
              <a:t>ẽ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tự</a:t>
            </a:r>
            <a:r>
              <a:rPr lang="en-US" sz="2800" dirty="0" smtClean="0"/>
              <a:t> do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XHHT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/>
            <a:r>
              <a:rPr lang="en-US" sz="2800" dirty="0" err="1" smtClean="0"/>
              <a:t>Chọn</a:t>
            </a:r>
            <a:r>
              <a:rPr lang="en-US" sz="2800" dirty="0" smtClean="0"/>
              <a:t> line hay curve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OK.</a:t>
            </a:r>
          </a:p>
          <a:p>
            <a:pPr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tiên</a:t>
            </a:r>
            <a:r>
              <a:rPr lang="en-US" sz="2800" dirty="0" smtClean="0"/>
              <a:t>,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(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: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Shift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).</a:t>
            </a:r>
          </a:p>
          <a:p>
            <a:pPr lvl="0" algn="just"/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.</a:t>
            </a:r>
          </a:p>
          <a:p>
            <a:pPr>
              <a:buFontTx/>
              <a:buChar char="-"/>
            </a:pPr>
            <a:endParaRPr lang="en-US" sz="2800" dirty="0" smtClean="0"/>
          </a:p>
          <a:p>
            <a:pPr marL="571500" indent="-571500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40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2457450"/>
            <a:ext cx="3024596" cy="1885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6019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2.2 Line: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 </a:t>
            </a:r>
            <a:r>
              <a:rPr lang="en-US" sz="2800" dirty="0" err="1" smtClean="0"/>
              <a:t>tùy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, cong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cung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50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362200"/>
            <a:ext cx="6588547" cy="449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2.2 Line: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tiên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, </a:t>
            </a:r>
            <a:r>
              <a:rPr lang="en-US" sz="2800" dirty="0" err="1" smtClean="0"/>
              <a:t>nếu</a:t>
            </a:r>
            <a:r>
              <a:rPr lang="en-US" sz="2800" dirty="0" smtClean="0"/>
              <a:t> :</a:t>
            </a:r>
          </a:p>
          <a:p>
            <a:pPr lvl="0" algn="just"/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: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tục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song </a:t>
            </a:r>
            <a:r>
              <a:rPr lang="en-US" sz="2800" dirty="0" err="1" smtClean="0"/>
              <a:t>song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trục</a:t>
            </a:r>
            <a:r>
              <a:rPr lang="en-US" sz="2800" dirty="0" smtClean="0"/>
              <a:t> Ox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Oy</a:t>
            </a:r>
            <a:r>
              <a:rPr lang="en-US" sz="2800" dirty="0" smtClean="0"/>
              <a:t>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Shift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: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hồ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Q/A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kim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hồ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C00000"/>
                </a:solidFill>
              </a:rPr>
              <a:t>W/S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(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: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-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thúc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6019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2.3 </a:t>
            </a:r>
            <a:r>
              <a:rPr lang="en-US" sz="2800" b="1" u="sng" dirty="0" err="1" smtClean="0">
                <a:solidFill>
                  <a:srgbClr val="00FFCC"/>
                </a:solidFill>
              </a:rPr>
              <a:t>Bézier</a:t>
            </a:r>
            <a:r>
              <a:rPr lang="en-US" sz="2800" b="1" dirty="0" smtClean="0">
                <a:solidFill>
                  <a:srgbClr val="00FFCC"/>
                </a:solidFill>
              </a:rPr>
              <a:t>: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bởi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cong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,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cong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608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00200" y="2743200"/>
            <a:ext cx="6029158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838200"/>
            <a:ext cx="8686800" cy="6019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2.3 </a:t>
            </a:r>
            <a:r>
              <a:rPr lang="en-US" sz="2800" b="1" dirty="0" err="1" smtClean="0">
                <a:solidFill>
                  <a:srgbClr val="00FFCC"/>
                </a:solidFill>
              </a:rPr>
              <a:t>Bézier</a:t>
            </a:r>
            <a:r>
              <a:rPr lang="en-US" sz="2800" b="1" dirty="0" smtClean="0">
                <a:solidFill>
                  <a:srgbClr val="00FFCC"/>
                </a:solidFill>
              </a:rPr>
              <a:t>: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cong.</a:t>
            </a:r>
          </a:p>
          <a:p>
            <a:pPr lvl="0"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cong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Ctrl.</a:t>
            </a:r>
          </a:p>
          <a:p>
            <a:pPr lvl="0"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song </a:t>
            </a:r>
            <a:r>
              <a:rPr lang="en-US" sz="2800" dirty="0" err="1" smtClean="0"/>
              <a:t>song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trục</a:t>
            </a:r>
            <a:r>
              <a:rPr lang="en-US" sz="2800" dirty="0" smtClean="0"/>
              <a:t> Ox </a:t>
            </a:r>
            <a:r>
              <a:rPr lang="en-US" sz="2800" dirty="0" err="1" smtClean="0"/>
              <a:t>oặc</a:t>
            </a:r>
            <a:r>
              <a:rPr lang="en-US" sz="2800" dirty="0" smtClean="0"/>
              <a:t> </a:t>
            </a:r>
            <a:r>
              <a:rPr lang="en-US" sz="2800" dirty="0" err="1" smtClean="0"/>
              <a:t>Oy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Shift.</a:t>
            </a:r>
          </a:p>
          <a:p>
            <a:pPr algn="just"/>
            <a:r>
              <a:rPr lang="en-US" sz="2800" dirty="0" smtClean="0"/>
              <a:t>(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quá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).</a:t>
            </a:r>
          </a:p>
          <a:p>
            <a:pPr lvl="0" algn="just"/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thúc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: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2.4 Closed curve: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2057400"/>
            <a:ext cx="7041263" cy="480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2.4 Closed curve: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,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thứ</a:t>
            </a:r>
            <a:r>
              <a:rPr lang="en-US" sz="2800" dirty="0" smtClean="0"/>
              <a:t> </a:t>
            </a:r>
            <a:r>
              <a:rPr lang="en-US" sz="2800" dirty="0" err="1" smtClean="0"/>
              <a:t>hai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dài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rộng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(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thứ</a:t>
            </a:r>
            <a:r>
              <a:rPr lang="en-US" sz="2800" dirty="0" smtClean="0"/>
              <a:t> </a:t>
            </a:r>
            <a:r>
              <a:rPr lang="en-US" sz="2800" dirty="0" err="1" smtClean="0"/>
              <a:t>hai</a:t>
            </a:r>
            <a:r>
              <a:rPr lang="en-US" sz="2800" dirty="0" smtClean="0"/>
              <a:t> :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).</a:t>
            </a:r>
          </a:p>
          <a:p>
            <a:pPr algn="just"/>
            <a:r>
              <a:rPr lang="en-US" sz="2800" dirty="0" smtClean="0"/>
              <a:t>-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dáng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,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-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thúc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: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2.5 Oval tool:</a:t>
            </a: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43000" y="2084696"/>
            <a:ext cx="6934200" cy="4728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2.5 Oval tool: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bầu</a:t>
            </a:r>
            <a:r>
              <a:rPr lang="en-US" sz="2800" dirty="0" smtClean="0"/>
              <a:t> </a:t>
            </a:r>
            <a:r>
              <a:rPr lang="en-US" sz="2800" dirty="0" err="1" smtClean="0"/>
              <a:t>dục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bầu</a:t>
            </a:r>
            <a:r>
              <a:rPr lang="en-US" sz="2800" dirty="0" smtClean="0"/>
              <a:t> </a:t>
            </a:r>
            <a:r>
              <a:rPr lang="en-US" sz="2800" dirty="0" err="1" smtClean="0"/>
              <a:t>dục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r>
              <a:rPr lang="en-US" sz="2800" dirty="0" smtClean="0"/>
              <a:t>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,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r>
              <a:rPr lang="en-US" sz="2800" dirty="0" smtClean="0"/>
              <a:t> :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Shift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2.6 Rectangle</a:t>
            </a:r>
            <a:r>
              <a:rPr lang="en-US" sz="2800" dirty="0" smtClean="0">
                <a:solidFill>
                  <a:srgbClr val="00FFCC"/>
                </a:solidFill>
              </a:rPr>
              <a:t>:</a:t>
            </a: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19200" y="2090668"/>
            <a:ext cx="6781800" cy="46149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2.6 Rectangle</a:t>
            </a:r>
            <a:r>
              <a:rPr lang="en-US" sz="2800" dirty="0" smtClean="0">
                <a:solidFill>
                  <a:srgbClr val="00FFCC"/>
                </a:solidFill>
              </a:rPr>
              <a:t>:</a:t>
            </a:r>
            <a:r>
              <a:rPr lang="en-US" sz="2800" dirty="0" smtClean="0"/>
              <a:t>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chữ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vuông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đạt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vuông</a:t>
            </a:r>
            <a:r>
              <a:rPr lang="en-US" sz="2800" dirty="0" smtClean="0"/>
              <a:t> :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Shift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2.7 Polygon</a:t>
            </a:r>
            <a:r>
              <a:rPr lang="en-US" sz="2800" dirty="0" smtClean="0">
                <a:solidFill>
                  <a:srgbClr val="00FFCC"/>
                </a:solidFill>
              </a:rPr>
              <a:t>:</a:t>
            </a: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295400" y="2133600"/>
            <a:ext cx="6694714" cy="457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2.7 Polygon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đa</a:t>
            </a:r>
            <a:r>
              <a:rPr lang="en-US" sz="2800" dirty="0" smtClean="0"/>
              <a:t> </a:t>
            </a:r>
            <a:r>
              <a:rPr lang="en-US" sz="2800" dirty="0" err="1" smtClean="0"/>
              <a:t>giác</a:t>
            </a:r>
            <a:r>
              <a:rPr lang="en-US" sz="2800" dirty="0" smtClean="0"/>
              <a:t>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,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đa</a:t>
            </a:r>
            <a:r>
              <a:rPr lang="en-US" sz="2800" dirty="0" smtClean="0"/>
              <a:t> </a:t>
            </a:r>
            <a:r>
              <a:rPr lang="en-US" sz="2800" dirty="0" err="1" smtClean="0"/>
              <a:t>giác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giới</a:t>
            </a:r>
            <a:r>
              <a:rPr lang="en-US" sz="2800" dirty="0" smtClean="0"/>
              <a:t> </a:t>
            </a:r>
            <a:r>
              <a:rPr lang="en-US" sz="2800" dirty="0" err="1" smtClean="0"/>
              <a:t>hạn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 </a:t>
            </a:r>
            <a:r>
              <a:rPr lang="en-US" sz="2800" dirty="0" err="1" smtClean="0"/>
              <a:t>chẳng</a:t>
            </a:r>
            <a:r>
              <a:rPr lang="en-US" sz="2800" dirty="0" smtClean="0"/>
              <a:t> </a:t>
            </a:r>
            <a:r>
              <a:rPr lang="en-US" sz="2800" dirty="0" err="1" smtClean="0"/>
              <a:t>hạn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cong.</a:t>
            </a:r>
          </a:p>
          <a:p>
            <a:pPr marL="571500" indent="-571500"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Line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2.8 Symmetry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marL="571500" indent="-571500" algn="just">
              <a:buNone/>
            </a:pP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- Options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Symmetry off :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- Symmetry off :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Options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Next Symmetry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F9) :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Symmetry :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(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).</a:t>
            </a:r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2.8 Symmetry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>
              <a:buNone/>
            </a:pPr>
            <a:r>
              <a:rPr lang="en-US" sz="2800" dirty="0" smtClean="0"/>
              <a:t>- 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err="1" smtClean="0"/>
              <a:t>Unsymmetry</a:t>
            </a:r>
            <a:r>
              <a:rPr lang="en-US" sz="2800" dirty="0" smtClean="0"/>
              <a:t>: </a:t>
            </a:r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hưởng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Shift: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Ctrl: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45</a:t>
            </a:r>
            <a:r>
              <a:rPr lang="en-US" sz="2800" baseline="30000" dirty="0" smtClean="0"/>
              <a:t>o</a:t>
            </a:r>
            <a:r>
              <a:rPr lang="en-US" sz="2800" dirty="0" smtClean="0"/>
              <a:t>, 135</a:t>
            </a:r>
            <a:r>
              <a:rPr lang="en-US" sz="2800" baseline="30000" dirty="0" smtClean="0"/>
              <a:t>o</a:t>
            </a:r>
            <a:r>
              <a:rPr lang="en-US" sz="2800" dirty="0" smtClean="0"/>
              <a:t>, 225</a:t>
            </a:r>
            <a:r>
              <a:rPr lang="en-US" sz="2800" baseline="30000" dirty="0" smtClean="0"/>
              <a:t>o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315</a:t>
            </a:r>
            <a:r>
              <a:rPr lang="en-US" sz="2800" baseline="30000" dirty="0" smtClean="0"/>
              <a:t>o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: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rồi</a:t>
            </a:r>
            <a:r>
              <a:rPr lang="en-US" sz="2800" dirty="0" smtClean="0"/>
              <a:t> </a:t>
            </a:r>
            <a:r>
              <a:rPr lang="en-US" sz="2800" dirty="0" err="1" smtClean="0"/>
              <a:t>nhấn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Delete.</a:t>
            </a:r>
          </a:p>
          <a:p>
            <a:pPr algn="just">
              <a:buNone/>
            </a:pPr>
            <a:r>
              <a:rPr lang="en-US" sz="2800" dirty="0" smtClean="0"/>
              <a:t>(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dài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sợi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trọng</a:t>
            </a:r>
            <a:r>
              <a:rPr lang="en-US" sz="2800" dirty="0" smtClean="0"/>
              <a:t>).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,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Add point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Move point.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3810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4:</a:t>
            </a:r>
            <a:r>
              <a:rPr lang="de-DE" dirty="0" smtClean="0">
                <a:solidFill>
                  <a:srgbClr val="FFC000"/>
                </a:solidFill>
              </a:rPr>
              <a:t> TÌM HIỂU VỀ CÁC CÔNG CỤ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9906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CHỨC NĂNG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2.9 Gravity</a:t>
            </a:r>
            <a:r>
              <a:rPr lang="en-US" sz="2800" dirty="0" smtClean="0"/>
              <a:t>: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–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bắt</a:t>
            </a:r>
            <a:r>
              <a:rPr lang="en-US" sz="2800" dirty="0" smtClean="0"/>
              <a:t> </a:t>
            </a:r>
            <a:r>
              <a:rPr lang="en-US" sz="2800" dirty="0" err="1" smtClean="0"/>
              <a:t>dính</a:t>
            </a:r>
            <a:endParaRPr lang="en-US" sz="2800" dirty="0" smtClean="0">
              <a:solidFill>
                <a:srgbClr val="00FFCC"/>
              </a:solidFill>
            </a:endParaRPr>
          </a:p>
          <a:p>
            <a:pPr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- Options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Define Gravity </a:t>
            </a:r>
            <a:r>
              <a:rPr lang="en-US" sz="2800" dirty="0" smtClean="0">
                <a:sym typeface="Wingdings" pitchFamily="2" charset="2"/>
              </a:rPr>
              <a:t> XHHT</a:t>
            </a: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12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03131" y="3061648"/>
            <a:ext cx="5816869" cy="3733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2.9 Gravity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Gravity distance.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Có</a:t>
            </a:r>
            <a:r>
              <a:rPr lang="en-US" sz="2800" dirty="0" smtClean="0"/>
              <a:t> 3 </a:t>
            </a:r>
            <a:r>
              <a:rPr lang="en-US" sz="2800" dirty="0" err="1" smtClean="0"/>
              <a:t>chế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:</a:t>
            </a:r>
          </a:p>
          <a:p>
            <a:pPr lvl="0" algn="just"/>
            <a:r>
              <a:rPr lang="en-US" sz="2800" dirty="0" err="1" smtClean="0"/>
              <a:t>Grav</a:t>
            </a:r>
            <a:r>
              <a:rPr lang="en-US" sz="2800" dirty="0" smtClean="0"/>
              <a:t> Off :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Grav</a:t>
            </a:r>
            <a:r>
              <a:rPr lang="en-US" sz="2800" dirty="0" smtClean="0"/>
              <a:t> Grid :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Grav</a:t>
            </a:r>
            <a:r>
              <a:rPr lang="en-US" sz="2800" dirty="0" smtClean="0"/>
              <a:t> Objects :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Hay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tin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chế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che</a:t>
            </a:r>
            <a:r>
              <a:rPr lang="en-US" sz="2800" dirty="0" smtClean="0"/>
              <a:t> </a:t>
            </a:r>
            <a:r>
              <a:rPr lang="en-US" sz="2800" dirty="0" err="1" smtClean="0"/>
              <a:t>giấu</a:t>
            </a:r>
            <a:r>
              <a:rPr lang="en-US" sz="2800" dirty="0" smtClean="0"/>
              <a:t>.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in </a:t>
            </a:r>
            <a:r>
              <a:rPr lang="en-US" sz="2800" dirty="0" err="1" smtClean="0"/>
              <a:t>nơi</a:t>
            </a:r>
            <a:r>
              <a:rPr lang="en-US" sz="2800" dirty="0" smtClean="0"/>
              <a:t> </a:t>
            </a:r>
            <a:r>
              <a:rPr lang="en-US" sz="2800" dirty="0" err="1" smtClean="0"/>
              <a:t>mắt</a:t>
            </a:r>
            <a:r>
              <a:rPr lang="en-US" sz="2800" dirty="0" smtClean="0"/>
              <a:t> </a:t>
            </a:r>
            <a:r>
              <a:rPr lang="en-US" sz="2800" dirty="0" err="1" smtClean="0"/>
              <a:t>lưới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4</a:t>
            </a:r>
            <a:r>
              <a:rPr lang="de-DE" dirty="0" smtClean="0">
                <a:solidFill>
                  <a:srgbClr val="FFC000"/>
                </a:solidFill>
              </a:rPr>
              <a:t> 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24384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em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,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“ </a:t>
            </a:r>
            <a:r>
              <a:rPr lang="en-US" sz="2800" dirty="0" err="1" smtClean="0"/>
              <a:t>Vecter</a:t>
            </a:r>
            <a:r>
              <a:rPr lang="en-US" sz="2800" dirty="0" smtClean="0"/>
              <a:t>”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8600" y="228597"/>
          <a:ext cx="8686800" cy="6548568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37360"/>
                <a:gridCol w="1737360"/>
                <a:gridCol w="1737360"/>
                <a:gridCol w="1737360"/>
                <a:gridCol w="1737360"/>
              </a:tblGrid>
              <a:tr h="883458">
                <a:tc>
                  <a:txBody>
                    <a:bodyPr/>
                    <a:lstStyle/>
                    <a:p>
                      <a:r>
                        <a:rPr lang="en-US" sz="26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MOVE POINT </a:t>
                      </a:r>
                      <a:endParaRPr lang="en-US" sz="26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smtClean="0"/>
                        <a:t>A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smtClean="0"/>
                        <a:t>1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dirty="0" smtClean="0">
                          <a:latin typeface="Calibri"/>
                          <a:ea typeface="Calibri"/>
                          <a:cs typeface="Times New Roman"/>
                        </a:rPr>
                        <a:t>JOINT</a:t>
                      </a:r>
                      <a:endParaRPr lang="en-US" sz="2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B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2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SPLIT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C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3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951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ADD POINT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D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4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DELETE POINT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E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5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ERASER</a:t>
                      </a:r>
                      <a:endParaRPr lang="en-US" sz="2800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F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6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8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SIMPLIFICATION</a:t>
                      </a:r>
                      <a:endParaRPr lang="en-US" sz="1800" b="1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G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7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3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EXTRACTION AREA </a:t>
                      </a:r>
                      <a:endParaRPr lang="en-US" sz="2300" b="1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H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8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543800" y="304800"/>
            <a:ext cx="990600" cy="731838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C000"/>
                </a:solidFill>
              </a:rPr>
              <a:t>A8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43800" y="11430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B3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43800" y="19050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C5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43800" y="27432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43800" y="35814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E6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543800" y="4419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F1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43800" y="5181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G4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4" name="Title 1"/>
          <p:cNvSpPr txBox="1">
            <a:spLocks/>
          </p:cNvSpPr>
          <p:nvPr/>
        </p:nvSpPr>
        <p:spPr>
          <a:xfrm>
            <a:off x="7543800" y="5943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H2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522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53807" y="1142134"/>
            <a:ext cx="799193" cy="7628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42096" y="2738870"/>
            <a:ext cx="802821" cy="766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14800" y="277504"/>
            <a:ext cx="816592" cy="8165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29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191000" y="4482152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0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191000" y="5263488"/>
            <a:ext cx="7620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1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62567" y="3615518"/>
            <a:ext cx="777923" cy="751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2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62567" y="1959591"/>
            <a:ext cx="790433" cy="6744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2233" name="Picture 9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217158" y="6055056"/>
            <a:ext cx="735842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3500"/>
                            </p:stCondLst>
                            <p:childTnLst>
                              <p:par>
                                <p:cTn id="3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Move point 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,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cũ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endParaRPr lang="en-US" sz="2800" dirty="0" smtClean="0"/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thường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3 </a:t>
            </a:r>
            <a:r>
              <a:rPr lang="en-US" sz="2800" dirty="0" err="1" smtClean="0"/>
              <a:t>nốt</a:t>
            </a:r>
            <a:r>
              <a:rPr lang="en-US" sz="2800" dirty="0" smtClean="0"/>
              <a:t>, </a:t>
            </a:r>
            <a:r>
              <a:rPr lang="en-US" sz="2800" dirty="0" err="1" smtClean="0"/>
              <a:t>nốt</a:t>
            </a:r>
            <a:r>
              <a:rPr lang="en-US" sz="2800" dirty="0" smtClean="0"/>
              <a:t> </a:t>
            </a:r>
            <a:r>
              <a:rPr lang="en-US" sz="2800" dirty="0" err="1" smtClean="0"/>
              <a:t>đen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, </a:t>
            </a:r>
            <a:r>
              <a:rPr lang="en-US" sz="2800" dirty="0" err="1" smtClean="0"/>
              <a:t>hai</a:t>
            </a:r>
            <a:r>
              <a:rPr lang="en-US" sz="2800" dirty="0" smtClean="0"/>
              <a:t> </a:t>
            </a:r>
            <a:r>
              <a:rPr lang="en-US" sz="2800" dirty="0" err="1" smtClean="0"/>
              <a:t>nốt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.</a:t>
            </a:r>
          </a:p>
          <a:p>
            <a:pPr algn="just">
              <a:buFontTx/>
              <a:buChar char="-"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Joint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điểm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2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1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1.3 </a:t>
            </a:r>
            <a:r>
              <a:rPr lang="en-US" b="1" dirty="0" smtClean="0">
                <a:solidFill>
                  <a:srgbClr val="00FFCC"/>
                </a:solidFill>
              </a:rPr>
              <a:t>Split:</a:t>
            </a:r>
          </a:p>
          <a:p>
            <a:pPr marL="571500" indent="-571500"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 1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qua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1.4 Add point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. </a:t>
            </a:r>
          </a:p>
          <a:p>
            <a:pPr marL="571500" indent="-571500" algn="just">
              <a:buNone/>
            </a:pPr>
            <a:r>
              <a:rPr lang="en-US" sz="2800" dirty="0" err="1" smtClean="0"/>
              <a:t>Có</a:t>
            </a:r>
            <a:r>
              <a:rPr lang="en-US" sz="2800" dirty="0" smtClean="0"/>
              <a:t> 2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: </a:t>
            </a:r>
            <a:r>
              <a:rPr lang="en-US" sz="2800" dirty="0" err="1" smtClean="0"/>
              <a:t>dùng</a:t>
            </a:r>
            <a:r>
              <a:rPr lang="en-US" sz="2800" dirty="0" smtClean="0"/>
              <a:t> Move Point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Add point.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/>
            <a:r>
              <a:rPr lang="en-US" sz="2800" b="1" u="sng" dirty="0" err="1" smtClean="0"/>
              <a:t>Dùng</a:t>
            </a:r>
            <a:r>
              <a:rPr lang="en-US" sz="2800" b="1" u="sng" dirty="0" smtClean="0"/>
              <a:t> Move Point</a:t>
            </a:r>
            <a:r>
              <a:rPr lang="en-US" sz="2800" dirty="0" smtClean="0"/>
              <a:t>:</a:t>
            </a:r>
          </a:p>
          <a:p>
            <a:pPr lvl="0" algn="just">
              <a:buNone/>
            </a:pP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b="1" u="sng" dirty="0" err="1" smtClean="0"/>
              <a:t>Dùng</a:t>
            </a:r>
            <a:r>
              <a:rPr lang="en-US" sz="2800" b="1" u="sng" dirty="0" smtClean="0"/>
              <a:t> Add point</a:t>
            </a:r>
            <a:r>
              <a:rPr lang="en-US" sz="2800" b="1" dirty="0" smtClean="0"/>
              <a:t>: </a:t>
            </a:r>
            <a:r>
              <a:rPr lang="en-US" sz="2800" dirty="0" err="1" smtClean="0"/>
              <a:t>có</a:t>
            </a:r>
            <a:r>
              <a:rPr lang="en-US" sz="2800" dirty="0" smtClean="0"/>
              <a:t> 3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endParaRPr lang="en-US" sz="2800" dirty="0" smtClean="0"/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686800" cy="67056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u="sng" dirty="0" err="1" smtClean="0"/>
              <a:t>Dùng</a:t>
            </a:r>
            <a:r>
              <a:rPr lang="en-US" sz="2800" b="1" u="sng" dirty="0" smtClean="0"/>
              <a:t> Add point</a:t>
            </a:r>
            <a:r>
              <a:rPr lang="en-US" sz="2800" b="1" dirty="0" smtClean="0"/>
              <a:t>: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C000"/>
                </a:solidFill>
              </a:rPr>
              <a:t>3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endParaRPr lang="en-US" sz="2800" dirty="0" smtClean="0"/>
          </a:p>
          <a:p>
            <a:pPr lvl="0" algn="just">
              <a:buNone/>
            </a:pPr>
            <a:r>
              <a:rPr lang="en-US" sz="2800" b="1" dirty="0" err="1" smtClean="0">
                <a:solidFill>
                  <a:srgbClr val="FFC000"/>
                </a:solidFill>
              </a:rPr>
              <a:t>Thêm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điểm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vị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trí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cuối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đường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viền</a:t>
            </a:r>
            <a:endParaRPr lang="en-US" sz="2800" b="1" dirty="0" smtClean="0">
              <a:solidFill>
                <a:srgbClr val="FFC000"/>
              </a:solidFill>
            </a:endParaRPr>
          </a:p>
          <a:p>
            <a:pPr algn="just">
              <a:buNone/>
            </a:pPr>
            <a:r>
              <a:rPr lang="en-US" sz="2800" dirty="0" smtClean="0"/>
              <a:t>+	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cuối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endParaRPr lang="en-US" sz="2800" dirty="0" smtClean="0"/>
          </a:p>
          <a:p>
            <a:pPr algn="just">
              <a:buNone/>
            </a:pPr>
            <a:r>
              <a:rPr lang="en-US" sz="2800" b="1" dirty="0" err="1" smtClean="0">
                <a:solidFill>
                  <a:srgbClr val="FFC000"/>
                </a:solidFill>
              </a:rPr>
              <a:t>Thêm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điểm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đoạn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chung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của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hai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đối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tượng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đã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được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nối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điểm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được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tạo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ra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phụ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thuộc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đoạn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cuối</a:t>
            </a:r>
            <a:r>
              <a:rPr lang="en-US" sz="2800" b="1" dirty="0" smtClean="0">
                <a:solidFill>
                  <a:srgbClr val="FFC000"/>
                </a:solidFill>
              </a:rPr>
              <a:t>.</a:t>
            </a:r>
          </a:p>
          <a:p>
            <a:pPr algn="just">
              <a:buNone/>
            </a:pPr>
            <a:r>
              <a:rPr lang="en-US" sz="2800" dirty="0" smtClean="0"/>
              <a:t>+	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2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endParaRPr lang="en-US" sz="2800" dirty="0" smtClean="0"/>
          </a:p>
          <a:p>
            <a:pPr lvl="0" algn="just">
              <a:buNone/>
            </a:pPr>
            <a:r>
              <a:rPr lang="en-US" sz="2800" b="1" dirty="0" err="1" smtClean="0">
                <a:solidFill>
                  <a:srgbClr val="FFC000"/>
                </a:solidFill>
              </a:rPr>
              <a:t>Thêm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điểm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đoạn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chung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của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hai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đối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tượng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đã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được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nối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điểm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được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tạo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ra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phụ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thuộc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vào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đoạn</a:t>
            </a:r>
            <a:r>
              <a:rPr lang="en-US" sz="2800" b="1" dirty="0" smtClean="0">
                <a:solidFill>
                  <a:srgbClr val="FFC000"/>
                </a:solidFill>
              </a:rPr>
              <a:t> </a:t>
            </a:r>
            <a:r>
              <a:rPr lang="en-US" sz="2800" b="1" dirty="0" err="1" smtClean="0">
                <a:solidFill>
                  <a:srgbClr val="FFC000"/>
                </a:solidFill>
              </a:rPr>
              <a:t>trước</a:t>
            </a:r>
            <a:r>
              <a:rPr lang="en-US" sz="2800" b="1" dirty="0" smtClean="0">
                <a:solidFill>
                  <a:srgbClr val="FFC000"/>
                </a:solidFill>
              </a:rPr>
              <a:t>.</a:t>
            </a:r>
          </a:p>
          <a:p>
            <a:pPr algn="just">
              <a:buNone/>
            </a:pPr>
            <a:r>
              <a:rPr lang="en-US" sz="2800" dirty="0" smtClean="0"/>
              <a:t>+	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2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endParaRPr lang="en-US" sz="2800" dirty="0" smtClean="0"/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562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1.5 Delete Point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dáng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 </a:t>
            </a:r>
          </a:p>
          <a:p>
            <a:pPr marL="571500" indent="-571500" algn="just">
              <a:buNone/>
            </a:pPr>
            <a:r>
              <a:rPr lang="en-US" sz="2800" dirty="0" err="1" smtClean="0"/>
              <a:t>Có</a:t>
            </a:r>
            <a:r>
              <a:rPr lang="en-US" sz="2800" dirty="0" smtClean="0"/>
              <a:t> 2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: </a:t>
            </a:r>
            <a:r>
              <a:rPr lang="en-US" sz="2800" dirty="0" smtClean="0">
                <a:solidFill>
                  <a:srgbClr val="FFC000"/>
                </a:solidFill>
              </a:rPr>
              <a:t>Move point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smtClean="0">
                <a:solidFill>
                  <a:srgbClr val="FFC000"/>
                </a:solidFill>
              </a:rPr>
              <a:t>Delete point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endParaRPr lang="en-US" sz="2800" dirty="0" smtClean="0"/>
          </a:p>
          <a:p>
            <a:pPr algn="just">
              <a:buNone/>
            </a:pPr>
            <a:r>
              <a:rPr lang="en-US" sz="2800" b="1" dirty="0" err="1" smtClean="0">
                <a:solidFill>
                  <a:srgbClr val="FFC000"/>
                </a:solidFill>
              </a:rPr>
              <a:t>Dùng</a:t>
            </a:r>
            <a:r>
              <a:rPr lang="en-US" sz="2800" b="1" dirty="0" smtClean="0">
                <a:solidFill>
                  <a:srgbClr val="FFC000"/>
                </a:solidFill>
              </a:rPr>
              <a:t> Move point</a:t>
            </a:r>
            <a:r>
              <a:rPr lang="en-US" sz="2800" dirty="0" smtClean="0">
                <a:solidFill>
                  <a:srgbClr val="FFC000"/>
                </a:solidFill>
              </a:rPr>
              <a:t>: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Giữ</a:t>
            </a:r>
            <a:r>
              <a:rPr lang="en-US" sz="2800" dirty="0" smtClean="0"/>
              <a:t> Ctrl,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endParaRPr lang="en-US" sz="2800" dirty="0" smtClean="0"/>
          </a:p>
          <a:p>
            <a:pPr algn="just">
              <a:buNone/>
            </a:pPr>
            <a:r>
              <a:rPr lang="en-US" sz="2800" b="1" dirty="0" err="1" smtClean="0">
                <a:solidFill>
                  <a:srgbClr val="FFC000"/>
                </a:solidFill>
              </a:rPr>
              <a:t>Dùng</a:t>
            </a:r>
            <a:r>
              <a:rPr lang="en-US" sz="2800" b="1" dirty="0" smtClean="0">
                <a:solidFill>
                  <a:srgbClr val="FFC000"/>
                </a:solidFill>
              </a:rPr>
              <a:t> Delete point</a:t>
            </a:r>
            <a:r>
              <a:rPr lang="en-US" sz="2800" dirty="0" smtClean="0">
                <a:solidFill>
                  <a:srgbClr val="FFC000"/>
                </a:solidFill>
              </a:rPr>
              <a:t>: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>
                <a:sym typeface="Wingdings" pitchFamily="2" charset="2"/>
              </a:rPr>
              <a:t> </a:t>
            </a:r>
            <a:endParaRPr lang="en-US" sz="2800" dirty="0" smtClean="0"/>
          </a:p>
          <a:p>
            <a:pPr lvl="0">
              <a:buNone/>
            </a:pPr>
            <a:endParaRPr lang="en-US" sz="2800" dirty="0" smtClean="0"/>
          </a:p>
          <a:p>
            <a:pPr lvl="0"/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686800" cy="3352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1.6 Eraser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.</a:t>
            </a:r>
          </a:p>
          <a:p>
            <a:pPr lvl="0">
              <a:buNone/>
            </a:pPr>
            <a:endParaRPr lang="en-US" sz="2800" dirty="0" smtClean="0"/>
          </a:p>
          <a:p>
            <a:pPr lvl="0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181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1.7 Simplification</a:t>
            </a:r>
            <a:r>
              <a:rPr lang="en-US" sz="2800" dirty="0" smtClean="0">
                <a:solidFill>
                  <a:srgbClr val="00FFCC"/>
                </a:solidFill>
              </a:rPr>
              <a:t>:</a:t>
            </a:r>
            <a:r>
              <a:rPr lang="en-US" sz="2800" dirty="0" smtClean="0"/>
              <a:t> </a:t>
            </a:r>
          </a:p>
          <a:p>
            <a:pPr marL="571500" indent="-571500"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bớt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XHHT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Tolerance </a:t>
            </a:r>
            <a:r>
              <a:rPr lang="en-US" sz="2800" dirty="0" err="1" smtClean="0"/>
              <a:t>của</a:t>
            </a:r>
            <a:r>
              <a:rPr lang="en-US" sz="2800" dirty="0" smtClean="0"/>
              <a:t> Precision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Automatic simplification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trăm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luôn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Enter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Simplification,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.</a:t>
            </a:r>
          </a:p>
          <a:p>
            <a:pPr lvl="0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5:</a:t>
            </a:r>
            <a:r>
              <a:rPr lang="de-DE" dirty="0" smtClean="0">
                <a:solidFill>
                  <a:srgbClr val="FFC000"/>
                </a:solidFill>
              </a:rPr>
              <a:t> TÌM HiỂU VỀ CÔNG CỤ CHỈNH SỮA NÉT VẼ</a:t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95400"/>
            <a:ext cx="8686800" cy="5181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CHỈNH SỬA NÉT VẼ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1.8 Extraction area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marL="571500" indent="-571500"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bitmap</a:t>
            </a:r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32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272668" y="3733800"/>
            <a:ext cx="3109332" cy="2655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32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3000" y="3730285"/>
            <a:ext cx="4001592" cy="26705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915400" cy="6705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XHH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ô Line extension,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Enter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(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)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chồng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cũ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ẩn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.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chồng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ẩn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Send new objects to the background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,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chưa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,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,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5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35052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nét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Extraction area</a:t>
            </a:r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so </a:t>
            </a:r>
            <a:r>
              <a:rPr lang="en-US" sz="2800" dirty="0" err="1" smtClean="0"/>
              <a:t>sánh</a:t>
            </a:r>
            <a:r>
              <a:rPr lang="en-US" sz="2800" dirty="0" smtClean="0"/>
              <a:t> 2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Joint </a:t>
            </a:r>
            <a:r>
              <a:rPr lang="en-US" sz="2800" dirty="0" err="1" smtClean="0"/>
              <a:t>và</a:t>
            </a:r>
            <a:r>
              <a:rPr lang="en-US" sz="2800" dirty="0" smtClean="0"/>
              <a:t> Split.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đoạn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bitmap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?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144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6: </a:t>
            </a:r>
            <a:r>
              <a:rPr lang="de-DE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TÌM HIỂU VỀ CÔNG CỤ ĐIỀU  CHỈNH THUỘC TÍNH ĐƯỜNG – NHÓM – DI CHUYỂN ĐỐI TƯỢNG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4419600" cy="4495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CÔNG CỤ </a:t>
            </a:r>
            <a:r>
              <a:rPr lang="en-US" sz="2800" b="1" dirty="0" err="1" smtClean="0">
                <a:solidFill>
                  <a:srgbClr val="00FFCC"/>
                </a:solidFill>
              </a:rPr>
              <a:t>HiỆU</a:t>
            </a:r>
            <a:r>
              <a:rPr lang="en-US" sz="2800" b="1" dirty="0" smtClean="0">
                <a:solidFill>
                  <a:srgbClr val="00FFCC"/>
                </a:solidFill>
              </a:rPr>
              <a:t> CHỈNH THUỘC TÍNH ĐƯỜNG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Điều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chỉnh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thuộc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tính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đường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>
              <a:buNone/>
            </a:pP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dày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,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(1 </a:t>
            </a:r>
            <a:r>
              <a:rPr lang="en-US" sz="2800" dirty="0" err="1" smtClean="0"/>
              <a:t>kim</a:t>
            </a:r>
            <a:r>
              <a:rPr lang="en-US" sz="2800" dirty="0" smtClean="0"/>
              <a:t>, </a:t>
            </a:r>
            <a:r>
              <a:rPr lang="en-US" sz="2800" dirty="0" err="1" smtClean="0"/>
              <a:t>vắt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,…)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ta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bước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Lines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Options </a:t>
            </a:r>
            <a:r>
              <a:rPr lang="en-US" sz="2800" dirty="0" smtClean="0">
                <a:sym typeface="Wingdings"/>
              </a:rPr>
              <a:t> XHHT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53000" y="1992313"/>
            <a:ext cx="4075112" cy="4713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5344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Điều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chỉnh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thuộc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tính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đường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/>
            <a:r>
              <a:rPr lang="en-US" sz="2800" b="1" i="1" dirty="0" smtClean="0"/>
              <a:t>Type of Stroke</a:t>
            </a:r>
            <a:r>
              <a:rPr lang="en-US" sz="2800" dirty="0" smtClean="0"/>
              <a:t> :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</a:t>
            </a:r>
          </a:p>
          <a:p>
            <a:pPr algn="just">
              <a:buFontTx/>
              <a:buChar char="-"/>
            </a:pPr>
            <a:r>
              <a:rPr lang="en-US" sz="2800" b="1" i="1" dirty="0" smtClean="0"/>
              <a:t>Thickness</a:t>
            </a:r>
            <a:r>
              <a:rPr lang="en-US" sz="2800" dirty="0" smtClean="0"/>
              <a:t> :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dày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.</a:t>
            </a:r>
          </a:p>
          <a:p>
            <a:pPr algn="just">
              <a:buFontTx/>
              <a:buChar char="-"/>
            </a:pPr>
            <a:r>
              <a:rPr lang="en-US" sz="2800" b="1" i="1" dirty="0" smtClean="0"/>
              <a:t>Simple Lines</a:t>
            </a:r>
            <a:r>
              <a:rPr lang="en-US" sz="2800" dirty="0" smtClean="0"/>
              <a:t>: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giản</a:t>
            </a:r>
            <a:r>
              <a:rPr lang="en-US" sz="2800" dirty="0" smtClean="0"/>
              <a:t> (</a:t>
            </a:r>
            <a:r>
              <a:rPr lang="en-US" sz="2800" dirty="0" err="1" smtClean="0"/>
              <a:t>dành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1 </a:t>
            </a:r>
            <a:r>
              <a:rPr lang="en-US" sz="2800" dirty="0" err="1" smtClean="0"/>
              <a:t>nét</a:t>
            </a:r>
            <a:r>
              <a:rPr lang="en-US" sz="2800" dirty="0" smtClean="0"/>
              <a:t>).</a:t>
            </a:r>
          </a:p>
          <a:p>
            <a:pPr algn="just">
              <a:buNone/>
            </a:pPr>
            <a:r>
              <a:rPr lang="en-US" sz="2800" b="1" i="1" dirty="0" smtClean="0"/>
              <a:t>- </a:t>
            </a:r>
            <a:r>
              <a:rPr lang="en-US" sz="2800" b="1" i="1" dirty="0" err="1" smtClean="0"/>
              <a:t>Stylised</a:t>
            </a:r>
            <a:r>
              <a:rPr lang="en-US" sz="2800" b="1" i="1" dirty="0" smtClean="0"/>
              <a:t> Lines</a:t>
            </a:r>
            <a:r>
              <a:rPr lang="en-US" sz="2800" dirty="0" smtClean="0"/>
              <a:t>: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may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: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may 1 </a:t>
            </a:r>
            <a:r>
              <a:rPr lang="en-US" sz="2800" dirty="0" err="1" smtClean="0"/>
              <a:t>kim</a:t>
            </a:r>
            <a:r>
              <a:rPr lang="en-US" sz="2800" dirty="0" smtClean="0"/>
              <a:t>, 2 </a:t>
            </a:r>
            <a:r>
              <a:rPr lang="en-US" sz="2800" dirty="0" err="1" smtClean="0"/>
              <a:t>kim</a:t>
            </a:r>
            <a:r>
              <a:rPr lang="en-US" sz="2800" dirty="0" smtClean="0"/>
              <a:t>, 3 </a:t>
            </a:r>
            <a:r>
              <a:rPr lang="en-US" sz="2800" dirty="0" err="1" smtClean="0"/>
              <a:t>kim</a:t>
            </a:r>
            <a:r>
              <a:rPr lang="en-US" sz="2800" dirty="0" smtClean="0"/>
              <a:t>, </a:t>
            </a:r>
            <a:r>
              <a:rPr lang="en-US" sz="2800" dirty="0" err="1" smtClean="0"/>
              <a:t>zig-zag</a:t>
            </a:r>
            <a:r>
              <a:rPr lang="en-US" sz="2800" dirty="0" smtClean="0"/>
              <a:t>, </a:t>
            </a:r>
            <a:r>
              <a:rPr lang="en-US" sz="2800" dirty="0" err="1" smtClean="0"/>
              <a:t>vắt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…</a:t>
            </a:r>
          </a:p>
          <a:p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Stylised</a:t>
            </a:r>
            <a:r>
              <a:rPr lang="en-US" sz="2800" dirty="0" smtClean="0"/>
              <a:t> Lines,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Width, Height </a:t>
            </a:r>
            <a:r>
              <a:rPr lang="en-US" sz="2800" dirty="0" err="1" smtClean="0"/>
              <a:t>và</a:t>
            </a:r>
            <a:r>
              <a:rPr lang="en-US" sz="2800" dirty="0" smtClean="0"/>
              <a:t> Interval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khiển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. </a:t>
            </a:r>
          </a:p>
          <a:p>
            <a:pPr algn="just">
              <a:buNone/>
            </a:pPr>
            <a:r>
              <a:rPr lang="en-US" sz="2800" dirty="0" smtClean="0"/>
              <a:t>   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5344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Điều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chỉnh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thuộc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tính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đường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>
              <a:buNone/>
            </a:pPr>
            <a:r>
              <a:rPr lang="en-US" sz="2800" dirty="0" smtClean="0"/>
              <a:t>- Width (1) :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rộng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may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1 pixel.</a:t>
            </a:r>
          </a:p>
          <a:p>
            <a:pPr algn="just">
              <a:buNone/>
            </a:pPr>
            <a:r>
              <a:rPr lang="en-US" sz="2800" dirty="0" smtClean="0"/>
              <a:t>- Interval (2) :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2 </a:t>
            </a:r>
            <a:r>
              <a:rPr lang="en-US" sz="2800" dirty="0" err="1" smtClean="0"/>
              <a:t>mũi</a:t>
            </a:r>
            <a:r>
              <a:rPr lang="en-US" sz="2800" dirty="0" smtClean="0"/>
              <a:t> may (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 smtClean="0"/>
              <a:t>móc</a:t>
            </a:r>
            <a:r>
              <a:rPr lang="en-US" sz="2800" dirty="0" smtClean="0"/>
              <a:t> </a:t>
            </a:r>
            <a:r>
              <a:rPr lang="en-US" sz="2800" dirty="0" err="1" smtClean="0"/>
              <a:t>xích</a:t>
            </a:r>
            <a:r>
              <a:rPr lang="en-US" sz="2800" dirty="0" smtClean="0"/>
              <a:t>…)</a:t>
            </a:r>
          </a:p>
          <a:p>
            <a:pPr algn="just">
              <a:buNone/>
            </a:pPr>
            <a:r>
              <a:rPr lang="en-US" sz="2800" dirty="0" smtClean="0"/>
              <a:t>- Height (3) :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cao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2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may.</a:t>
            </a:r>
          </a:p>
          <a:p>
            <a:pPr algn="just"/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b="1" dirty="0" smtClean="0">
                <a:solidFill>
                  <a:srgbClr val="FF0000"/>
                </a:solidFill>
              </a:rPr>
              <a:t>Invert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đảo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may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vắt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9800" y="3810000"/>
            <a:ext cx="4624307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5344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</a:t>
            </a:r>
            <a:r>
              <a:rPr lang="en-US" sz="2800" b="1" dirty="0" err="1" smtClean="0">
                <a:solidFill>
                  <a:srgbClr val="00FFCC"/>
                </a:solidFill>
              </a:rPr>
              <a:t>Điều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chỉnh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thuộc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tính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đường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marL="571500" indent="-571500" algn="just">
              <a:buNone/>
            </a:pPr>
            <a:r>
              <a:rPr lang="en-US" sz="2800" b="1" i="1" dirty="0" smtClean="0"/>
              <a:t>- User defined lines</a:t>
            </a:r>
            <a:r>
              <a:rPr lang="en-US" sz="2800" dirty="0" smtClean="0"/>
              <a:t> :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,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,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File name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Save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.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mũi</a:t>
            </a:r>
            <a:r>
              <a:rPr lang="en-US" sz="2800" dirty="0" smtClean="0"/>
              <a:t> may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.LST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Apply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,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Close </a:t>
            </a:r>
            <a:r>
              <a:rPr lang="en-US" sz="2800" dirty="0" err="1" smtClean="0"/>
              <a:t>đóng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"/>
            <a:ext cx="8686800" cy="6400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NHÓM VÀ DI CHUYỂN ĐỐI TƯỢNG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 </a:t>
            </a:r>
            <a:r>
              <a:rPr lang="en-US" sz="2800" b="1" dirty="0" err="1" smtClean="0">
                <a:solidFill>
                  <a:srgbClr val="00FFCC"/>
                </a:solidFill>
              </a:rPr>
              <a:t>Nhóm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đối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tượng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và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di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chuyển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>
              <a:buNone/>
            </a:pPr>
            <a:r>
              <a:rPr lang="en-US" sz="2800" b="1" dirty="0" smtClean="0"/>
              <a:t>2.1.1 </a:t>
            </a:r>
            <a:r>
              <a:rPr lang="en-US" sz="2800" b="1" u="sng" dirty="0" smtClean="0"/>
              <a:t>Group</a:t>
            </a:r>
            <a:r>
              <a:rPr lang="en-US" sz="2800" dirty="0" smtClean="0"/>
              <a:t> : </a:t>
            </a:r>
            <a:r>
              <a:rPr lang="en-US" sz="2800" dirty="0" err="1" smtClean="0"/>
              <a:t>nhóm</a:t>
            </a:r>
            <a:r>
              <a:rPr lang="en-US" sz="2800" dirty="0" smtClean="0"/>
              <a:t> </a:t>
            </a:r>
            <a:r>
              <a:rPr lang="en-US" sz="2800" dirty="0" err="1" smtClean="0"/>
              <a:t>tất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Group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Ctrl-G).</a:t>
            </a:r>
          </a:p>
          <a:p>
            <a:pPr algn="just">
              <a:buNone/>
            </a:pPr>
            <a:r>
              <a:rPr lang="en-US" sz="2800" b="1" dirty="0" smtClean="0"/>
              <a:t>2.1.2 </a:t>
            </a:r>
            <a:r>
              <a:rPr lang="en-US" sz="2800" b="1" u="sng" dirty="0" smtClean="0"/>
              <a:t>Ungroup</a:t>
            </a:r>
            <a:r>
              <a:rPr lang="en-US" sz="2800" dirty="0" smtClean="0"/>
              <a:t> :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hủy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con.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hủy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Ungroup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Ctrl-U).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76200"/>
            <a:ext cx="8686800" cy="6400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NHÓM VÀ DI CHUYỂN ĐỐI TƯỢNG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 </a:t>
            </a:r>
            <a:r>
              <a:rPr lang="en-US" sz="2800" b="1" dirty="0" err="1" smtClean="0">
                <a:solidFill>
                  <a:srgbClr val="00FFCC"/>
                </a:solidFill>
              </a:rPr>
              <a:t>Nhóm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đối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tượng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và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di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chuyển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</a:p>
          <a:p>
            <a:pPr algn="just">
              <a:buNone/>
            </a:pPr>
            <a:r>
              <a:rPr lang="en-US" sz="2800" b="1" dirty="0" smtClean="0"/>
              <a:t>2.1.3 </a:t>
            </a:r>
            <a:r>
              <a:rPr lang="en-US" sz="2800" b="1" u="sng" dirty="0" smtClean="0"/>
              <a:t>Front / Back</a:t>
            </a:r>
            <a:r>
              <a:rPr lang="en-US" sz="2800" dirty="0" smtClean="0"/>
              <a:t> : </a:t>
            </a:r>
          </a:p>
          <a:p>
            <a:pPr algn="just">
              <a:buNone/>
            </a:pPr>
            <a:r>
              <a:rPr lang="en-US" sz="2800" dirty="0" smtClean="0"/>
              <a:t>   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đều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riêng</a:t>
            </a:r>
            <a:r>
              <a:rPr lang="en-US" sz="2800" dirty="0" smtClean="0"/>
              <a:t> </a:t>
            </a:r>
            <a:r>
              <a:rPr lang="en-US" sz="2800" dirty="0" err="1" smtClean="0"/>
              <a:t>biệt</a:t>
            </a:r>
            <a:r>
              <a:rPr lang="en-US" sz="2800" dirty="0" smtClean="0"/>
              <a:t>.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Front / Back.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xuống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Bring to Front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Ctrl-F)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Send to Back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Ctrl-B)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mang</a:t>
            </a:r>
            <a:r>
              <a:rPr lang="en-US" sz="2800" dirty="0" smtClean="0"/>
              <a:t> </a:t>
            </a:r>
            <a:r>
              <a:rPr lang="en-US" sz="2800" dirty="0" err="1" smtClean="0"/>
              <a:t>xuống</a:t>
            </a:r>
            <a:r>
              <a:rPr lang="en-US" sz="2800" dirty="0" smtClean="0"/>
              <a:t> </a:t>
            </a:r>
            <a:r>
              <a:rPr lang="en-US" sz="2800" dirty="0" err="1" smtClean="0"/>
              <a:t>lớp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6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19812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gì</a:t>
            </a:r>
            <a:r>
              <a:rPr lang="en-US" sz="2800" dirty="0" smtClean="0"/>
              <a:t>?</a:t>
            </a:r>
          </a:p>
          <a:p>
            <a:pPr lvl="0" algn="just"/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 smtClean="0"/>
              <a:t>nhóm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gì</a:t>
            </a:r>
            <a:r>
              <a:rPr lang="en-US" sz="2800" dirty="0" smtClean="0"/>
              <a:t>?</a:t>
            </a:r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nêu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9144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7: </a:t>
            </a:r>
            <a:r>
              <a:rPr lang="de-DE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TÌM HIỂU VỀ CÁC CÔNG CỤ THAO TÁC ẢNH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686800" cy="9144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MỘT SỐ CÔNG CỤ THAO TÁC ẢNH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6" name="Table 5"/>
          <p:cNvGraphicFramePr>
            <a:graphicFrameLocks noGrp="1"/>
          </p:cNvGraphicFramePr>
          <p:nvPr/>
        </p:nvGraphicFramePr>
        <p:xfrm>
          <a:off x="228600" y="487730"/>
          <a:ext cx="8686800" cy="5836870"/>
        </p:xfrm>
        <a:graphic>
          <a:graphicData uri="http://schemas.openxmlformats.org/drawingml/2006/table">
            <a:tbl>
              <a:tblPr firstRow="1" bandRow="1">
                <a:tableStyleId>{616DA210-FB5B-4158-B5E0-FEB733F419BA}</a:tableStyleId>
              </a:tblPr>
              <a:tblGrid>
                <a:gridCol w="1737360"/>
                <a:gridCol w="1737360"/>
                <a:gridCol w="1737360"/>
                <a:gridCol w="1737360"/>
                <a:gridCol w="1737360"/>
              </a:tblGrid>
              <a:tr h="883458">
                <a:tc>
                  <a:txBody>
                    <a:bodyPr/>
                    <a:lstStyle/>
                    <a:p>
                      <a:r>
                        <a:rPr lang="en-US" sz="28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SELECT</a:t>
                      </a:r>
                      <a:endParaRPr lang="en-US" sz="2800" b="1" u="none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smtClean="0"/>
                        <a:t>A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smtClean="0"/>
                        <a:t>1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600" b="1" dirty="0" smtClean="0">
                          <a:latin typeface="Calibri"/>
                          <a:ea typeface="Calibri"/>
                          <a:cs typeface="Times New Roman"/>
                        </a:rPr>
                        <a:t>MOVE</a:t>
                      </a:r>
                      <a:endParaRPr lang="en-US" sz="26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B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2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SCALE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C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3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89951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ROTATE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D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4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dirty="0" smtClean="0">
                          <a:latin typeface="Calibri"/>
                          <a:ea typeface="Calibri"/>
                          <a:cs typeface="Times New Roman"/>
                        </a:rPr>
                        <a:t>SCALE &amp; ROTATE</a:t>
                      </a:r>
                      <a:endParaRPr lang="en-US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E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5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STRETCH</a:t>
                      </a:r>
                      <a:endParaRPr lang="en-US" sz="2800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F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6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782338">
                <a:tc>
                  <a:txBody>
                    <a:bodyPr/>
                    <a:lstStyle/>
                    <a:p>
                      <a:pPr marL="0" marR="0" algn="just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b="1" u="none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ZOOM SOFT</a:t>
                      </a:r>
                      <a:endParaRPr lang="en-US" sz="2800" b="1" u="none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G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2800" dirty="0" smtClean="0"/>
                        <a:t>7</a:t>
                      </a:r>
                      <a:endParaRPr lang="en-US" sz="2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algn="ctr"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en-US" sz="2800" b="1" dirty="0">
                        <a:solidFill>
                          <a:srgbClr val="FFC000"/>
                        </a:solidFill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7" name="Title 1"/>
          <p:cNvSpPr>
            <a:spLocks noGrp="1"/>
          </p:cNvSpPr>
          <p:nvPr>
            <p:ph type="title"/>
          </p:nvPr>
        </p:nvSpPr>
        <p:spPr>
          <a:xfrm>
            <a:off x="7543800" y="533400"/>
            <a:ext cx="990600" cy="731838"/>
          </a:xfrm>
        </p:spPr>
        <p:txBody>
          <a:bodyPr>
            <a:normAutofit/>
          </a:bodyPr>
          <a:lstStyle/>
          <a:p>
            <a:r>
              <a:rPr lang="en-US" sz="4000" b="1" dirty="0" smtClean="0">
                <a:solidFill>
                  <a:srgbClr val="FFC000"/>
                </a:solidFill>
              </a:rPr>
              <a:t>A2</a:t>
            </a: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8" name="Title 1"/>
          <p:cNvSpPr txBox="1">
            <a:spLocks/>
          </p:cNvSpPr>
          <p:nvPr/>
        </p:nvSpPr>
        <p:spPr>
          <a:xfrm>
            <a:off x="7543800" y="14478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B4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7543800" y="21336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C5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Title 1"/>
          <p:cNvSpPr txBox="1">
            <a:spLocks/>
          </p:cNvSpPr>
          <p:nvPr/>
        </p:nvSpPr>
        <p:spPr>
          <a:xfrm>
            <a:off x="7543800" y="30480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D6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itle 1"/>
          <p:cNvSpPr txBox="1">
            <a:spLocks/>
          </p:cNvSpPr>
          <p:nvPr/>
        </p:nvSpPr>
        <p:spPr>
          <a:xfrm>
            <a:off x="7543800" y="3886200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E7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2" name="Title 1"/>
          <p:cNvSpPr txBox="1">
            <a:spLocks/>
          </p:cNvSpPr>
          <p:nvPr/>
        </p:nvSpPr>
        <p:spPr>
          <a:xfrm>
            <a:off x="7543800" y="4754562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F1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3" name="Title 1"/>
          <p:cNvSpPr txBox="1">
            <a:spLocks/>
          </p:cNvSpPr>
          <p:nvPr/>
        </p:nvSpPr>
        <p:spPr>
          <a:xfrm>
            <a:off x="7543800" y="5516562"/>
            <a:ext cx="990600" cy="73183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4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G3</a:t>
            </a:r>
            <a:endParaRPr kumimoji="0" lang="en-US" sz="4000" b="1" i="0" u="none" strike="noStrike" kern="120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91000" y="22098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198960" y="6096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267200" y="55626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 flipV="1">
            <a:off x="4267200" y="4765344"/>
            <a:ext cx="6350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239904" y="3935104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9" name="Picture 7"/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4191000" y="304004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80" name="Picture 8"/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4185312" y="1434152"/>
            <a:ext cx="714375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500"/>
                            </p:stCondLst>
                            <p:childTnLst>
                              <p:par>
                                <p:cTn id="17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9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2000"/>
                            </p:stCondLst>
                            <p:childTnLst>
                              <p:par>
                                <p:cTn id="21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3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2500"/>
                            </p:stCondLst>
                            <p:childTnLst>
                              <p:par>
                                <p:cTn id="25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3000"/>
                            </p:stCondLst>
                            <p:childTnLst>
                              <p:par>
                                <p:cTn id="2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</p:bld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609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7: </a:t>
            </a:r>
            <a:r>
              <a:rPr lang="de-DE" sz="4000" dirty="0" smtClean="0">
                <a:solidFill>
                  <a:srgbClr val="FFC000"/>
                </a:solidFill>
                <a:latin typeface="Arial" pitchFamily="34" charset="0"/>
                <a:cs typeface="Arial" pitchFamily="34" charset="0"/>
              </a:rPr>
              <a:t>TÌM HIỂU VỀ CÁC CÔNG CỤ THAO TÁC ẢNH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47800"/>
            <a:ext cx="8686800" cy="5410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MỘT SỐ CÔNG CỤ THAO TÁC ẢNH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SELECT</a:t>
            </a:r>
          </a:p>
          <a:p>
            <a:pPr marL="571500" indent="-571500"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đen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Shift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6629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Move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smtClean="0"/>
              <a:t>Di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do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 XHHT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dịch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Horizontal Move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Vertical Move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OK,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đúng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634380" y="4517408"/>
            <a:ext cx="606182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2400"/>
            <a:ext cx="8686800" cy="67056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1.3 Scale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</a:t>
            </a:r>
            <a:endParaRPr lang="en-US" sz="2800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.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XHH 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Horizontal Scale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Vertical scale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OK,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3962400"/>
            <a:ext cx="5766047" cy="2749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686800" cy="6248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1.4 Rotate</a:t>
            </a:r>
            <a:r>
              <a:rPr lang="en-US" sz="2800" dirty="0" smtClean="0">
                <a:solidFill>
                  <a:srgbClr val="00FFCC"/>
                </a:solidFill>
              </a:rPr>
              <a:t>:</a:t>
            </a:r>
            <a:r>
              <a:rPr lang="en-US" sz="2800" dirty="0" smtClean="0"/>
              <a:t>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1.5 Scale &amp; Rotate:</a:t>
            </a:r>
            <a:r>
              <a:rPr lang="en-US" sz="2800" dirty="0" smtClean="0">
                <a:solidFill>
                  <a:srgbClr val="00FFCC"/>
                </a:solidFill>
              </a:rPr>
              <a:t>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609600"/>
            <a:ext cx="8686800" cy="62484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1.6 Stretch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co </a:t>
            </a:r>
            <a:r>
              <a:rPr lang="en-US" sz="2800" dirty="0" err="1" smtClean="0"/>
              <a:t>giãn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co </a:t>
            </a:r>
            <a:r>
              <a:rPr lang="en-US" sz="2800" dirty="0" err="1" smtClean="0"/>
              <a:t>giãn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1.7 Zoom soft</a:t>
            </a:r>
            <a:r>
              <a:rPr lang="en-US" sz="2800" dirty="0" smtClean="0">
                <a:solidFill>
                  <a:srgbClr val="00FFCC"/>
                </a:solidFill>
              </a:rPr>
              <a:t>: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phóng</a:t>
            </a:r>
            <a:r>
              <a:rPr lang="en-US" sz="2800" dirty="0" smtClean="0"/>
              <a:t> to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phóng</a:t>
            </a:r>
            <a:r>
              <a:rPr lang="en-US" sz="2800" dirty="0" smtClean="0"/>
              <a:t> to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7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19812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kể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quan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xử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So </a:t>
            </a:r>
            <a:r>
              <a:rPr lang="en-US" sz="2800" dirty="0" err="1" smtClean="0"/>
              <a:t>sánh</a:t>
            </a:r>
            <a:r>
              <a:rPr lang="en-US" sz="2800" dirty="0" smtClean="0"/>
              <a:t> 2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: Rotate </a:t>
            </a:r>
            <a:r>
              <a:rPr lang="en-US" sz="2800" dirty="0" err="1" smtClean="0"/>
              <a:t>và</a:t>
            </a:r>
            <a:r>
              <a:rPr lang="en-US" sz="2800" dirty="0" smtClean="0"/>
              <a:t> Scale &amp; Rotate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895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8: </a:t>
            </a:r>
            <a:r>
              <a:rPr lang="de-DE" b="1" dirty="0" smtClean="0">
                <a:solidFill>
                  <a:srgbClr val="FFC000"/>
                </a:solidFill>
              </a:rPr>
              <a:t>PHÂN BỐ VÀ ĐO KÍCH THƯỚC 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686800" cy="68580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PHÂN BỐ VÀ ĐO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DISTRIBUTE: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ích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: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,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Edit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Duplicate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Ctrl-D).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sao</a:t>
            </a:r>
            <a:r>
              <a:rPr lang="en-US" sz="2800" dirty="0" smtClean="0"/>
              <a:t> </a:t>
            </a:r>
            <a:r>
              <a:rPr lang="en-US" sz="2800" dirty="0" err="1" smtClean="0"/>
              <a:t>chép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giống</a:t>
            </a:r>
            <a:r>
              <a:rPr lang="en-US" sz="2800" dirty="0" smtClean="0"/>
              <a:t> </a:t>
            </a:r>
            <a:r>
              <a:rPr lang="en-US" sz="2800" dirty="0" err="1" smtClean="0"/>
              <a:t>hệt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xéo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:</a:t>
            </a:r>
          </a:p>
          <a:p>
            <a:pPr lvl="0"/>
            <a:r>
              <a:rPr lang="en-US" sz="2800" dirty="0" smtClean="0"/>
              <a:t>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Alignment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Vertical</a:t>
            </a:r>
          </a:p>
          <a:p>
            <a:pPr lvl="0"/>
            <a:r>
              <a:rPr lang="en-US" sz="2800" dirty="0" smtClean="0"/>
              <a:t>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Distribute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Vertical</a:t>
            </a:r>
          </a:p>
          <a:p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4114800" cy="68580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PHÂN BỐ VÀ ĐO 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Measurements: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giúp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endParaRPr lang="en-US" sz="2800" dirty="0" smtClean="0"/>
          </a:p>
          <a:p>
            <a:pPr>
              <a:buNone/>
            </a:pPr>
            <a:r>
              <a:rPr lang="en-US" sz="2800" b="1" i="1" dirty="0" err="1" smtClean="0"/>
              <a:t>Thao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tác</a:t>
            </a:r>
            <a:r>
              <a:rPr lang="en-US" sz="2800" b="1" i="1" dirty="0" smtClean="0"/>
              <a:t>:</a:t>
            </a:r>
            <a:endParaRPr lang="en-US" sz="2800" b="1" dirty="0" smtClean="0"/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lực</a:t>
            </a:r>
            <a:r>
              <a:rPr lang="en-US" sz="2800" dirty="0" smtClean="0"/>
              <a:t> </a:t>
            </a:r>
            <a:r>
              <a:rPr lang="en-US" sz="2800" dirty="0" err="1" smtClean="0"/>
              <a:t>hút</a:t>
            </a:r>
            <a:r>
              <a:rPr lang="en-US" sz="2800" dirty="0" smtClean="0"/>
              <a:t> :</a:t>
            </a:r>
          </a:p>
          <a:p>
            <a:pPr lvl="0" algn="just"/>
            <a:r>
              <a:rPr lang="en-US" sz="2800" b="1" i="1" dirty="0" smtClean="0"/>
              <a:t>Gravity Objects</a:t>
            </a:r>
            <a:r>
              <a:rPr lang="en-US" sz="2800" dirty="0" smtClean="0"/>
              <a:t>: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cong.</a:t>
            </a:r>
          </a:p>
          <a:p>
            <a:pPr lvl="0" algn="just"/>
            <a:r>
              <a:rPr lang="en-US" sz="2800" b="1" i="1" dirty="0" smtClean="0"/>
              <a:t>Gravity off: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.</a:t>
            </a:r>
          </a:p>
          <a:p>
            <a:pPr lvl="0" algn="just">
              <a:buFontTx/>
              <a:buChar char="-"/>
            </a:pP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   Measurements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smtClean="0"/>
              <a:t>XHHT</a:t>
            </a:r>
          </a:p>
          <a:p>
            <a:pPr marL="571500" indent="-571500" algn="just">
              <a:buFontTx/>
              <a:buChar char="-"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58674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029200" y="668013"/>
            <a:ext cx="4114800" cy="61899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9916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600" b="1" dirty="0" smtClean="0">
                <a:solidFill>
                  <a:srgbClr val="00FFCC"/>
                </a:solidFill>
              </a:rPr>
              <a:t>1.2 Measurements:</a:t>
            </a:r>
            <a:r>
              <a:rPr lang="en-US" sz="2600" dirty="0" smtClean="0"/>
              <a:t> Ô Graphic representation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endParaRPr lang="en-US" sz="2600" dirty="0" smtClean="0"/>
          </a:p>
          <a:p>
            <a:pPr lvl="0" algn="just"/>
            <a:r>
              <a:rPr lang="en-US" sz="2600" dirty="0" smtClean="0"/>
              <a:t>Ô Arrow: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xong</a:t>
            </a:r>
            <a:r>
              <a:rPr lang="en-US" sz="2600" dirty="0" smtClean="0"/>
              <a:t>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r>
              <a:rPr lang="en-US" sz="2600" dirty="0" smtClean="0"/>
              <a:t> </a:t>
            </a:r>
            <a:r>
              <a:rPr lang="en-US" sz="2600" dirty="0" err="1" smtClean="0"/>
              <a:t>mũi</a:t>
            </a:r>
            <a:r>
              <a:rPr lang="en-US" sz="2600" dirty="0" smtClean="0"/>
              <a:t> </a:t>
            </a:r>
            <a:r>
              <a:rPr lang="en-US" sz="2600" dirty="0" err="1" smtClean="0"/>
              <a:t>tên</a:t>
            </a:r>
            <a:r>
              <a:rPr lang="en-US" sz="2600" dirty="0" smtClean="0"/>
              <a:t> </a:t>
            </a:r>
            <a:r>
              <a:rPr lang="en-US" sz="2600" dirty="0" err="1" smtClean="0"/>
              <a:t>hai</a:t>
            </a:r>
            <a:r>
              <a:rPr lang="en-US" sz="2600" dirty="0" smtClean="0"/>
              <a:t> </a:t>
            </a:r>
            <a:r>
              <a:rPr lang="en-US" sz="2600" dirty="0" err="1" smtClean="0"/>
              <a:t>chiều</a:t>
            </a:r>
            <a:r>
              <a:rPr lang="en-US" sz="2600" dirty="0" smtClean="0"/>
              <a:t>.</a:t>
            </a:r>
          </a:p>
          <a:p>
            <a:pPr lvl="0" algn="just"/>
            <a:r>
              <a:rPr lang="en-US" sz="2600" dirty="0" smtClean="0"/>
              <a:t>Ô Dimensioning : </a:t>
            </a:r>
            <a:r>
              <a:rPr lang="en-US" sz="2600" dirty="0" err="1" smtClean="0"/>
              <a:t>trình</a:t>
            </a:r>
            <a:r>
              <a:rPr lang="en-US" sz="2600" dirty="0" smtClean="0"/>
              <a:t> </a:t>
            </a:r>
            <a:r>
              <a:rPr lang="en-US" sz="2600" dirty="0" err="1" smtClean="0"/>
              <a:t>bày</a:t>
            </a:r>
            <a:r>
              <a:rPr lang="en-US" sz="2600" dirty="0" smtClean="0"/>
              <a:t> </a:t>
            </a:r>
            <a:r>
              <a:rPr lang="en-US" sz="2600" dirty="0" err="1" smtClean="0"/>
              <a:t>thông</a:t>
            </a:r>
            <a:r>
              <a:rPr lang="en-US" sz="2600" dirty="0" smtClean="0"/>
              <a:t> </a:t>
            </a:r>
            <a:r>
              <a:rPr lang="en-US" sz="2600" dirty="0" err="1" smtClean="0"/>
              <a:t>số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.</a:t>
            </a:r>
          </a:p>
          <a:p>
            <a:pPr lvl="0" algn="just"/>
            <a:r>
              <a:rPr lang="en-US" sz="2600" dirty="0" err="1" smtClean="0"/>
              <a:t>Chọn</a:t>
            </a:r>
            <a:r>
              <a:rPr lang="en-US" sz="2600" dirty="0" smtClean="0"/>
              <a:t> </a:t>
            </a:r>
            <a:r>
              <a:rPr lang="en-US" sz="2600" dirty="0" err="1" smtClean="0"/>
              <a:t>kiểu</a:t>
            </a:r>
            <a:r>
              <a:rPr lang="en-US" sz="2600" dirty="0" smtClean="0"/>
              <a:t> </a:t>
            </a:r>
            <a:r>
              <a:rPr lang="en-US" sz="2600" dirty="0" err="1" smtClean="0"/>
              <a:t>đường</a:t>
            </a:r>
            <a:r>
              <a:rPr lang="en-US" sz="2600" dirty="0" smtClean="0"/>
              <a:t>, </a:t>
            </a:r>
            <a:r>
              <a:rPr lang="en-US" sz="2600" dirty="0" err="1" smtClean="0"/>
              <a:t>màu</a:t>
            </a:r>
            <a:r>
              <a:rPr lang="en-US" sz="2600" dirty="0" smtClean="0"/>
              <a:t> </a:t>
            </a:r>
            <a:r>
              <a:rPr lang="en-US" sz="2600" dirty="0" err="1" smtClean="0"/>
              <a:t>sắc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độ</a:t>
            </a:r>
            <a:r>
              <a:rPr lang="en-US" sz="2600" dirty="0" smtClean="0"/>
              <a:t> </a:t>
            </a:r>
            <a:r>
              <a:rPr lang="en-US" sz="2600" dirty="0" err="1" smtClean="0"/>
              <a:t>dày</a:t>
            </a:r>
            <a:r>
              <a:rPr lang="en-US" sz="2600" dirty="0" smtClean="0"/>
              <a:t> </a:t>
            </a:r>
            <a:r>
              <a:rPr lang="en-US" sz="2600" dirty="0" err="1" smtClean="0"/>
              <a:t>của</a:t>
            </a:r>
            <a:r>
              <a:rPr lang="en-US" sz="2600" dirty="0" smtClean="0"/>
              <a:t> </a:t>
            </a:r>
            <a:r>
              <a:rPr lang="en-US" sz="2600" dirty="0" err="1" smtClean="0"/>
              <a:t>đường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.</a:t>
            </a:r>
          </a:p>
          <a:p>
            <a:pPr lvl="0" algn="just">
              <a:buNone/>
            </a:pPr>
            <a:r>
              <a:rPr lang="en-US" sz="2600" dirty="0" smtClean="0"/>
              <a:t>- </a:t>
            </a:r>
            <a:r>
              <a:rPr lang="en-US" sz="2600" dirty="0" err="1" smtClean="0"/>
              <a:t>Chọn</a:t>
            </a:r>
            <a:r>
              <a:rPr lang="en-US" sz="2600" dirty="0" smtClean="0"/>
              <a:t> ô </a:t>
            </a:r>
            <a:r>
              <a:rPr lang="en-US" sz="2600" dirty="0" err="1" smtClean="0"/>
              <a:t>Origion</a:t>
            </a:r>
            <a:r>
              <a:rPr lang="en-US" sz="2600" dirty="0" smtClean="0"/>
              <a:t> coordinates,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xong</a:t>
            </a:r>
            <a:r>
              <a:rPr lang="en-US" sz="2600" dirty="0" smtClean="0"/>
              <a:t> </a:t>
            </a:r>
            <a:r>
              <a:rPr lang="en-US" sz="2600" dirty="0" err="1" smtClean="0"/>
              <a:t>và</a:t>
            </a:r>
            <a:r>
              <a:rPr lang="en-US" sz="2600" dirty="0" smtClean="0"/>
              <a:t> </a:t>
            </a:r>
            <a:r>
              <a:rPr lang="en-US" sz="2600" dirty="0" err="1" smtClean="0"/>
              <a:t>điều</a:t>
            </a:r>
            <a:r>
              <a:rPr lang="en-US" sz="2600" dirty="0" smtClean="0"/>
              <a:t> </a:t>
            </a:r>
            <a:r>
              <a:rPr lang="en-US" sz="2600" dirty="0" err="1" smtClean="0"/>
              <a:t>chỉnh</a:t>
            </a:r>
            <a:r>
              <a:rPr lang="en-US" sz="2600" dirty="0" smtClean="0"/>
              <a:t> </a:t>
            </a:r>
            <a:r>
              <a:rPr lang="en-US" sz="2600" dirty="0" err="1" smtClean="0"/>
              <a:t>kích</a:t>
            </a:r>
            <a:r>
              <a:rPr lang="en-US" sz="2600" dirty="0" smtClean="0"/>
              <a:t> </a:t>
            </a:r>
            <a:r>
              <a:rPr lang="en-US" sz="2600" dirty="0" err="1" smtClean="0"/>
              <a:t>thước</a:t>
            </a:r>
            <a:r>
              <a:rPr lang="en-US" sz="2600" dirty="0" smtClean="0"/>
              <a:t>  </a:t>
            </a:r>
            <a:r>
              <a:rPr lang="en-US" sz="2600" dirty="0" err="1" smtClean="0"/>
              <a:t>đối</a:t>
            </a:r>
            <a:r>
              <a:rPr lang="en-US" sz="2600" dirty="0" smtClean="0"/>
              <a:t> </a:t>
            </a:r>
            <a:r>
              <a:rPr lang="en-US" sz="2600" dirty="0" err="1" smtClean="0"/>
              <a:t>tượng</a:t>
            </a:r>
            <a:r>
              <a:rPr lang="en-US" sz="2600" dirty="0" smtClean="0"/>
              <a:t> </a:t>
            </a:r>
            <a:r>
              <a:rPr lang="en-US" sz="2600" dirty="0" err="1" smtClean="0"/>
              <a:t>vẫn</a:t>
            </a:r>
            <a:r>
              <a:rPr lang="en-US" sz="2600" dirty="0" smtClean="0"/>
              <a:t> </a:t>
            </a:r>
            <a:r>
              <a:rPr lang="en-US" sz="2600" dirty="0" err="1" smtClean="0"/>
              <a:t>giữ</a:t>
            </a:r>
            <a:r>
              <a:rPr lang="en-US" sz="2600" dirty="0" smtClean="0"/>
              <a:t> </a:t>
            </a:r>
            <a:r>
              <a:rPr lang="en-US" sz="2600" dirty="0" err="1" smtClean="0"/>
              <a:t>nguyên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trị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ban </a:t>
            </a:r>
            <a:r>
              <a:rPr lang="en-US" sz="2600" dirty="0" err="1" smtClean="0"/>
              <a:t>đầu</a:t>
            </a:r>
            <a:r>
              <a:rPr lang="en-US" sz="2600" dirty="0" smtClean="0"/>
              <a:t>.</a:t>
            </a:r>
          </a:p>
          <a:p>
            <a:pPr algn="just">
              <a:buNone/>
            </a:pPr>
            <a:r>
              <a:rPr lang="en-US" sz="2600" dirty="0" smtClean="0"/>
              <a:t>- </a:t>
            </a:r>
            <a:r>
              <a:rPr lang="en-US" sz="2600" dirty="0" err="1" smtClean="0"/>
              <a:t>Chọn</a:t>
            </a:r>
            <a:r>
              <a:rPr lang="en-US" sz="2600" dirty="0" smtClean="0"/>
              <a:t> </a:t>
            </a:r>
            <a:r>
              <a:rPr lang="en-US" sz="2600" dirty="0" err="1" smtClean="0"/>
              <a:t>đơn</a:t>
            </a:r>
            <a:r>
              <a:rPr lang="en-US" sz="2600" dirty="0" smtClean="0"/>
              <a:t> </a:t>
            </a:r>
            <a:r>
              <a:rPr lang="en-US" sz="2600" dirty="0" err="1" smtClean="0"/>
              <a:t>vị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Measurement unit.</a:t>
            </a:r>
          </a:p>
          <a:p>
            <a:pPr algn="just">
              <a:buNone/>
            </a:pPr>
            <a:r>
              <a:rPr lang="en-US" sz="2600" dirty="0" smtClean="0"/>
              <a:t>- Cursor distance: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đường</a:t>
            </a:r>
            <a:r>
              <a:rPr lang="en-US" sz="2600" dirty="0" smtClean="0"/>
              <a:t> </a:t>
            </a:r>
            <a:r>
              <a:rPr lang="en-US" sz="2600" dirty="0" err="1" smtClean="0"/>
              <a:t>thẳng</a:t>
            </a:r>
            <a:r>
              <a:rPr lang="en-US" sz="2600" dirty="0" smtClean="0"/>
              <a:t>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đầu</a:t>
            </a:r>
            <a:r>
              <a:rPr lang="en-US" sz="2600" dirty="0" smtClean="0"/>
              <a:t> </a:t>
            </a:r>
            <a:r>
              <a:rPr lang="en-US" sz="2600" dirty="0" smtClean="0">
                <a:sym typeface="Wingdings" pitchFamily="2" charset="2"/>
              </a:rPr>
              <a:t>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cuối</a:t>
            </a:r>
            <a:endParaRPr lang="en-US" sz="2600" dirty="0" smtClean="0"/>
          </a:p>
          <a:p>
            <a:pPr algn="just">
              <a:buNone/>
            </a:pPr>
            <a:r>
              <a:rPr lang="en-US" sz="2600" dirty="0" smtClean="0"/>
              <a:t>- Curve distance: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đường</a:t>
            </a:r>
            <a:r>
              <a:rPr lang="en-US" sz="2600" dirty="0" smtClean="0"/>
              <a:t> cong </a:t>
            </a:r>
            <a:r>
              <a:rPr lang="en-US" sz="2600" dirty="0" err="1" smtClean="0"/>
              <a:t>từ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được</a:t>
            </a:r>
            <a:r>
              <a:rPr lang="en-US" sz="2600" dirty="0" smtClean="0"/>
              <a:t> </a:t>
            </a:r>
            <a:r>
              <a:rPr lang="en-US" sz="2600" dirty="0" err="1" smtClean="0"/>
              <a:t>chọn</a:t>
            </a:r>
            <a:r>
              <a:rPr lang="en-US" sz="2600" dirty="0" smtClean="0"/>
              <a:t> </a:t>
            </a:r>
            <a:r>
              <a:rPr lang="en-US" sz="2600" dirty="0" err="1" smtClean="0"/>
              <a:t>đến</a:t>
            </a:r>
            <a:r>
              <a:rPr lang="en-US" sz="2600" dirty="0" smtClean="0"/>
              <a:t> </a:t>
            </a:r>
            <a:r>
              <a:rPr lang="en-US" sz="2600" dirty="0" err="1" smtClean="0"/>
              <a:t>điểm</a:t>
            </a:r>
            <a:r>
              <a:rPr lang="en-US" sz="2600" dirty="0" smtClean="0"/>
              <a:t> </a:t>
            </a:r>
            <a:r>
              <a:rPr lang="en-US" sz="2600" dirty="0" err="1" smtClean="0"/>
              <a:t>kết</a:t>
            </a:r>
            <a:r>
              <a:rPr lang="en-US" sz="2600" dirty="0" smtClean="0"/>
              <a:t> </a:t>
            </a:r>
            <a:r>
              <a:rPr lang="en-US" sz="2600" dirty="0" err="1" smtClean="0"/>
              <a:t>thúc</a:t>
            </a:r>
            <a:endParaRPr lang="en-US" sz="2600" dirty="0" smtClean="0"/>
          </a:p>
          <a:p>
            <a:pPr algn="just">
              <a:buNone/>
            </a:pPr>
            <a:r>
              <a:rPr lang="en-US" sz="2600" dirty="0" smtClean="0"/>
              <a:t>- </a:t>
            </a:r>
            <a:r>
              <a:rPr lang="en-US" sz="2600" dirty="0" err="1" smtClean="0"/>
              <a:t>Nếu</a:t>
            </a:r>
            <a:r>
              <a:rPr lang="en-US" sz="2600" dirty="0" smtClean="0"/>
              <a:t> </a:t>
            </a:r>
            <a:r>
              <a:rPr lang="en-US" sz="2600" dirty="0" err="1" smtClean="0"/>
              <a:t>muốn</a:t>
            </a:r>
            <a:r>
              <a:rPr lang="en-US" sz="2600" dirty="0" smtClean="0"/>
              <a:t> </a:t>
            </a:r>
            <a:r>
              <a:rPr lang="en-US" sz="2600" dirty="0" err="1" smtClean="0"/>
              <a:t>cộng</a:t>
            </a:r>
            <a:r>
              <a:rPr lang="en-US" sz="2600" dirty="0" smtClean="0"/>
              <a:t> </a:t>
            </a:r>
            <a:r>
              <a:rPr lang="en-US" sz="2600" dirty="0" err="1" smtClean="0"/>
              <a:t>các</a:t>
            </a:r>
            <a:r>
              <a:rPr lang="en-US" sz="2600" dirty="0" smtClean="0"/>
              <a:t> </a:t>
            </a:r>
            <a:r>
              <a:rPr lang="en-US" sz="2600" dirty="0" err="1" smtClean="0"/>
              <a:t>đường</a:t>
            </a:r>
            <a:r>
              <a:rPr lang="en-US" sz="2600" dirty="0" smtClean="0"/>
              <a:t> </a:t>
            </a:r>
            <a:r>
              <a:rPr lang="en-US" sz="2600" dirty="0" err="1" smtClean="0"/>
              <a:t>sau</a:t>
            </a:r>
            <a:r>
              <a:rPr lang="en-US" sz="2600" dirty="0" smtClean="0"/>
              <a:t> </a:t>
            </a:r>
            <a:r>
              <a:rPr lang="en-US" sz="2600" dirty="0" err="1" smtClean="0"/>
              <a:t>khi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, </a:t>
            </a:r>
            <a:r>
              <a:rPr lang="en-US" sz="2600" dirty="0" err="1" smtClean="0"/>
              <a:t>cứ</a:t>
            </a:r>
            <a:r>
              <a:rPr lang="en-US" sz="2600" dirty="0" smtClean="0"/>
              <a:t> </a:t>
            </a:r>
            <a:r>
              <a:rPr lang="en-US" sz="2600" dirty="0" err="1" smtClean="0"/>
              <a:t>mỗi</a:t>
            </a:r>
            <a:r>
              <a:rPr lang="en-US" sz="2600" dirty="0" smtClean="0"/>
              <a:t> </a:t>
            </a:r>
            <a:r>
              <a:rPr lang="en-US" sz="2600" dirty="0" err="1" smtClean="0"/>
              <a:t>lần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xong</a:t>
            </a:r>
            <a:r>
              <a:rPr lang="en-US" sz="2600" dirty="0" smtClean="0"/>
              <a:t>, </a:t>
            </a:r>
            <a:r>
              <a:rPr lang="en-US" sz="2600" dirty="0" err="1" smtClean="0"/>
              <a:t>bấm</a:t>
            </a:r>
            <a:r>
              <a:rPr lang="en-US" sz="2600" dirty="0" smtClean="0"/>
              <a:t> Append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cộng</a:t>
            </a:r>
            <a:r>
              <a:rPr lang="en-US" sz="2600" dirty="0" smtClean="0"/>
              <a:t> </a:t>
            </a:r>
            <a:r>
              <a:rPr lang="en-US" sz="2600" dirty="0" err="1" smtClean="0"/>
              <a:t>dồn</a:t>
            </a:r>
            <a:r>
              <a:rPr lang="en-US" sz="2600" dirty="0" smtClean="0"/>
              <a:t>.</a:t>
            </a:r>
          </a:p>
          <a:p>
            <a:pPr algn="just">
              <a:buNone/>
            </a:pPr>
            <a:r>
              <a:rPr lang="en-US" sz="2600" dirty="0" smtClean="0"/>
              <a:t>- </a:t>
            </a:r>
            <a:r>
              <a:rPr lang="en-US" sz="2600" dirty="0" err="1" smtClean="0"/>
              <a:t>Sử</a:t>
            </a:r>
            <a:r>
              <a:rPr lang="en-US" sz="2600" dirty="0" smtClean="0"/>
              <a:t> </a:t>
            </a:r>
            <a:r>
              <a:rPr lang="en-US" sz="2600" dirty="0" err="1" smtClean="0"/>
              <a:t>dụng</a:t>
            </a:r>
            <a:r>
              <a:rPr lang="en-US" sz="2600" dirty="0" smtClean="0"/>
              <a:t> </a:t>
            </a:r>
            <a:r>
              <a:rPr lang="en-US" sz="2600" dirty="0" err="1" smtClean="0"/>
              <a:t>giá</a:t>
            </a:r>
            <a:r>
              <a:rPr lang="en-US" sz="2600" dirty="0" smtClean="0"/>
              <a:t> </a:t>
            </a:r>
            <a:r>
              <a:rPr lang="en-US" sz="2600" dirty="0" err="1" smtClean="0"/>
              <a:t>trị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gần</a:t>
            </a:r>
            <a:r>
              <a:rPr lang="en-US" sz="2600" dirty="0" smtClean="0"/>
              <a:t> </a:t>
            </a:r>
            <a:r>
              <a:rPr lang="en-US" sz="2600" dirty="0" err="1" smtClean="0"/>
              <a:t>nhất</a:t>
            </a:r>
            <a:r>
              <a:rPr lang="en-US" sz="2600" dirty="0" smtClean="0"/>
              <a:t>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cộng</a:t>
            </a:r>
            <a:r>
              <a:rPr lang="en-US" sz="2600" dirty="0" smtClean="0"/>
              <a:t> </a:t>
            </a:r>
            <a:r>
              <a:rPr lang="en-US" sz="2600" dirty="0" err="1" smtClean="0"/>
              <a:t>dồn</a:t>
            </a:r>
            <a:r>
              <a:rPr lang="en-US" sz="2600" dirty="0" smtClean="0"/>
              <a:t> </a:t>
            </a:r>
            <a:r>
              <a:rPr lang="en-US" sz="2600" dirty="0" err="1" smtClean="0"/>
              <a:t>thì</a:t>
            </a:r>
            <a:r>
              <a:rPr lang="en-US" sz="2600" dirty="0" smtClean="0"/>
              <a:t> </a:t>
            </a:r>
            <a:r>
              <a:rPr lang="en-US" sz="2600" dirty="0" err="1" smtClean="0"/>
              <a:t>bấm</a:t>
            </a:r>
            <a:r>
              <a:rPr lang="en-US" sz="2600" dirty="0" smtClean="0"/>
              <a:t> Retaking.</a:t>
            </a:r>
          </a:p>
          <a:p>
            <a:pPr algn="just">
              <a:buNone/>
            </a:pPr>
            <a:r>
              <a:rPr lang="en-US" sz="2600" dirty="0" smtClean="0"/>
              <a:t>- </a:t>
            </a:r>
            <a:r>
              <a:rPr lang="en-US" sz="2600" dirty="0" err="1" smtClean="0"/>
              <a:t>Để</a:t>
            </a:r>
            <a:r>
              <a:rPr lang="en-US" sz="2600" dirty="0" smtClean="0"/>
              <a:t> </a:t>
            </a:r>
            <a:r>
              <a:rPr lang="en-US" sz="2600" dirty="0" err="1" smtClean="0"/>
              <a:t>xóa</a:t>
            </a:r>
            <a:r>
              <a:rPr lang="en-US" sz="2600" dirty="0" smtClean="0"/>
              <a:t> </a:t>
            </a:r>
            <a:r>
              <a:rPr lang="en-US" sz="2600" dirty="0" err="1" smtClean="0"/>
              <a:t>dữ</a:t>
            </a:r>
            <a:r>
              <a:rPr lang="en-US" sz="2600" dirty="0" smtClean="0"/>
              <a:t> </a:t>
            </a:r>
            <a:r>
              <a:rPr lang="en-US" sz="2600" dirty="0" err="1" smtClean="0"/>
              <a:t>liệu</a:t>
            </a:r>
            <a:r>
              <a:rPr lang="en-US" sz="2600" dirty="0" smtClean="0"/>
              <a:t> </a:t>
            </a:r>
            <a:r>
              <a:rPr lang="en-US" sz="2600" dirty="0" err="1" smtClean="0"/>
              <a:t>đo</a:t>
            </a:r>
            <a:r>
              <a:rPr lang="en-US" sz="2600" dirty="0" smtClean="0"/>
              <a:t> </a:t>
            </a:r>
            <a:r>
              <a:rPr lang="en-US" sz="2600" dirty="0" err="1" smtClean="0"/>
              <a:t>trong</a:t>
            </a:r>
            <a:r>
              <a:rPr lang="en-US" sz="2600" dirty="0" smtClean="0"/>
              <a:t> </a:t>
            </a:r>
            <a:r>
              <a:rPr lang="en-US" sz="2600" dirty="0" err="1" smtClean="0"/>
              <a:t>hộp</a:t>
            </a:r>
            <a:r>
              <a:rPr lang="en-US" sz="2600" dirty="0" smtClean="0"/>
              <a:t> </a:t>
            </a:r>
            <a:r>
              <a:rPr lang="en-US" sz="2600" dirty="0" err="1" smtClean="0"/>
              <a:t>thoại</a:t>
            </a:r>
            <a:r>
              <a:rPr lang="en-US" sz="2600" dirty="0" smtClean="0"/>
              <a:t> </a:t>
            </a:r>
            <a:r>
              <a:rPr lang="en-US" sz="2600" dirty="0" err="1" smtClean="0"/>
              <a:t>bấm</a:t>
            </a:r>
            <a:r>
              <a:rPr lang="en-US" sz="2600" dirty="0" smtClean="0"/>
              <a:t> Eraser.</a:t>
            </a:r>
          </a:p>
          <a:p>
            <a:pPr algn="just">
              <a:buNone/>
            </a:pPr>
            <a:r>
              <a:rPr lang="en-US" sz="2600" dirty="0" smtClean="0"/>
              <a:t>- </a:t>
            </a:r>
            <a:r>
              <a:rPr lang="en-US" sz="2600" dirty="0" err="1" smtClean="0"/>
              <a:t>Muốn</a:t>
            </a:r>
            <a:r>
              <a:rPr lang="en-US" sz="2600" dirty="0" smtClean="0"/>
              <a:t> </a:t>
            </a:r>
            <a:r>
              <a:rPr lang="en-US" sz="2600" dirty="0" err="1" smtClean="0"/>
              <a:t>đổi</a:t>
            </a:r>
            <a:r>
              <a:rPr lang="en-US" sz="2600" dirty="0" smtClean="0"/>
              <a:t> sang </a:t>
            </a:r>
            <a:r>
              <a:rPr lang="en-US" sz="2600" dirty="0" err="1" smtClean="0"/>
              <a:t>hướng</a:t>
            </a:r>
            <a:r>
              <a:rPr lang="en-US" sz="2600" dirty="0" smtClean="0"/>
              <a:t> </a:t>
            </a:r>
            <a:r>
              <a:rPr lang="en-US" sz="2600" dirty="0" err="1" smtClean="0"/>
              <a:t>khác</a:t>
            </a:r>
            <a:r>
              <a:rPr lang="en-US" sz="2600" dirty="0" smtClean="0"/>
              <a:t> </a:t>
            </a:r>
            <a:r>
              <a:rPr lang="en-US" sz="2600" dirty="0" err="1" smtClean="0"/>
              <a:t>bấm</a:t>
            </a:r>
            <a:r>
              <a:rPr lang="en-US" sz="2600" dirty="0" smtClean="0"/>
              <a:t> </a:t>
            </a:r>
            <a:r>
              <a:rPr lang="en-US" sz="2600" dirty="0" err="1" smtClean="0"/>
              <a:t>phím</a:t>
            </a:r>
            <a:r>
              <a:rPr lang="en-US" sz="2600" dirty="0" smtClean="0"/>
              <a:t> Z.</a:t>
            </a:r>
            <a:endParaRPr lang="en-US" sz="26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81000"/>
            <a:ext cx="8991600" cy="7239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600" b="1" dirty="0" smtClean="0">
                <a:solidFill>
                  <a:srgbClr val="00FFCC"/>
                </a:solidFill>
              </a:rPr>
              <a:t>1.3 </a:t>
            </a:r>
            <a:r>
              <a:rPr lang="en-US" sz="2800" b="1" dirty="0" err="1" smtClean="0">
                <a:solidFill>
                  <a:srgbClr val="00FFCC"/>
                </a:solidFill>
              </a:rPr>
              <a:t>Công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cụ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điều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chỉnh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và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sắp</a:t>
            </a:r>
            <a:r>
              <a:rPr lang="en-US" sz="2800" b="1" dirty="0" smtClean="0">
                <a:solidFill>
                  <a:srgbClr val="00FFCC"/>
                </a:solidFill>
              </a:rPr>
              <a:t> </a:t>
            </a:r>
            <a:r>
              <a:rPr lang="en-US" sz="2800" b="1" dirty="0" err="1" smtClean="0">
                <a:solidFill>
                  <a:srgbClr val="00FFCC"/>
                </a:solidFill>
              </a:rPr>
              <a:t>xếp</a:t>
            </a:r>
            <a:r>
              <a:rPr lang="en-US" sz="2800" b="1" dirty="0" smtClean="0">
                <a:solidFill>
                  <a:srgbClr val="00FFCC"/>
                </a:solidFill>
              </a:rPr>
              <a:t> ADJUST:</a:t>
            </a:r>
          </a:p>
          <a:p>
            <a:pPr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Adjust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khít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chẳng</a:t>
            </a:r>
            <a:r>
              <a:rPr lang="en-US" sz="2800" dirty="0" smtClean="0"/>
              <a:t> </a:t>
            </a:r>
            <a:r>
              <a:rPr lang="en-US" sz="2800" dirty="0" err="1" smtClean="0"/>
              <a:t>hạn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dây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, </a:t>
            </a:r>
            <a:r>
              <a:rPr lang="en-US" sz="2800" dirty="0" err="1" smtClean="0"/>
              <a:t>tay</a:t>
            </a:r>
            <a:r>
              <a:rPr lang="en-US" sz="2800" dirty="0" smtClean="0"/>
              <a:t>, </a:t>
            </a:r>
            <a:r>
              <a:rPr lang="en-US" sz="2800" dirty="0" err="1" smtClean="0"/>
              <a:t>túi</a:t>
            </a:r>
            <a:r>
              <a:rPr lang="en-US" sz="2800" dirty="0" smtClean="0"/>
              <a:t>,…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phác</a:t>
            </a:r>
            <a:r>
              <a:rPr lang="en-US" sz="2800" dirty="0" smtClean="0"/>
              <a:t> </a:t>
            </a:r>
            <a:r>
              <a:rPr lang="en-US" sz="2800" dirty="0" err="1" smtClean="0"/>
              <a:t>thảo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ở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Adjust.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cuối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khảo</a:t>
            </a:r>
            <a:r>
              <a:rPr lang="en-US" sz="2800" dirty="0" smtClean="0"/>
              <a:t>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Shift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trục</a:t>
            </a:r>
            <a:r>
              <a:rPr lang="en-US" sz="2800" dirty="0" smtClean="0"/>
              <a:t> Ox / </a:t>
            </a:r>
            <a:r>
              <a:rPr lang="en-US" sz="2800" dirty="0" err="1" smtClean="0"/>
              <a:t>Oy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cuối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nó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991600" cy="7620000"/>
          </a:xfrm>
        </p:spPr>
        <p:txBody>
          <a:bodyPr>
            <a:noAutofit/>
          </a:bodyPr>
          <a:lstStyle/>
          <a:p>
            <a:pPr lvl="1">
              <a:buNone/>
            </a:pPr>
            <a:r>
              <a:rPr lang="en-US" sz="2600" b="1" dirty="0" smtClean="0">
                <a:solidFill>
                  <a:srgbClr val="00FFCC"/>
                </a:solidFill>
              </a:rPr>
              <a:t>1.4 </a:t>
            </a:r>
            <a:r>
              <a:rPr lang="en-US" b="1" dirty="0" err="1" smtClean="0">
                <a:solidFill>
                  <a:srgbClr val="00FFCC"/>
                </a:solidFill>
              </a:rPr>
              <a:t>Cách</a:t>
            </a:r>
            <a:r>
              <a:rPr lang="en-US" b="1" dirty="0" smtClean="0">
                <a:solidFill>
                  <a:srgbClr val="00FFCC"/>
                </a:solidFill>
              </a:rPr>
              <a:t> </a:t>
            </a:r>
            <a:r>
              <a:rPr lang="en-US" b="1" dirty="0" err="1" smtClean="0">
                <a:solidFill>
                  <a:srgbClr val="00FFCC"/>
                </a:solidFill>
              </a:rPr>
              <a:t>phân</a:t>
            </a:r>
            <a:r>
              <a:rPr lang="en-US" b="1" dirty="0" smtClean="0">
                <a:solidFill>
                  <a:srgbClr val="00FFCC"/>
                </a:solidFill>
              </a:rPr>
              <a:t> </a:t>
            </a:r>
            <a:r>
              <a:rPr lang="en-US" b="1" dirty="0" err="1" smtClean="0">
                <a:solidFill>
                  <a:srgbClr val="00FFCC"/>
                </a:solidFill>
              </a:rPr>
              <a:t>phối</a:t>
            </a:r>
            <a:r>
              <a:rPr lang="en-US" b="1" dirty="0" smtClean="0">
                <a:solidFill>
                  <a:srgbClr val="00FFCC"/>
                </a:solidFill>
              </a:rPr>
              <a:t> </a:t>
            </a:r>
            <a:r>
              <a:rPr lang="en-US" b="1" dirty="0" err="1" smtClean="0">
                <a:solidFill>
                  <a:srgbClr val="00FFCC"/>
                </a:solidFill>
              </a:rPr>
              <a:t>đối</a:t>
            </a:r>
            <a:r>
              <a:rPr lang="en-US" b="1" dirty="0" smtClean="0">
                <a:solidFill>
                  <a:srgbClr val="00FFCC"/>
                </a:solidFill>
              </a:rPr>
              <a:t> </a:t>
            </a:r>
            <a:r>
              <a:rPr lang="en-US" b="1" dirty="0" err="1" smtClean="0">
                <a:solidFill>
                  <a:srgbClr val="00FFCC"/>
                </a:solidFill>
              </a:rPr>
              <a:t>tượng</a:t>
            </a:r>
            <a:r>
              <a:rPr lang="en-US" b="1" dirty="0" smtClean="0">
                <a:solidFill>
                  <a:srgbClr val="00FFCC"/>
                </a:solidFill>
              </a:rPr>
              <a:t>: Distribute</a:t>
            </a:r>
            <a:endParaRPr lang="en-US" dirty="0" smtClean="0">
              <a:solidFill>
                <a:srgbClr val="00FFCC"/>
              </a:solidFill>
            </a:endParaRPr>
          </a:p>
          <a:p>
            <a:pPr algn="just"/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ích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lvl="0" algn="just"/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,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Edit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Duplicate (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Ctrl-D).</a:t>
            </a:r>
          </a:p>
          <a:p>
            <a:pPr lvl="0" algn="just"/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sao</a:t>
            </a:r>
            <a:r>
              <a:rPr lang="en-US" sz="2800" dirty="0" smtClean="0"/>
              <a:t> </a:t>
            </a:r>
            <a:r>
              <a:rPr lang="en-US" sz="2800" dirty="0" err="1" smtClean="0"/>
              <a:t>chép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giống</a:t>
            </a:r>
            <a:r>
              <a:rPr lang="en-US" sz="2800" dirty="0" smtClean="0"/>
              <a:t> </a:t>
            </a:r>
            <a:r>
              <a:rPr lang="en-US" sz="2800" dirty="0" err="1" smtClean="0"/>
              <a:t>hệt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</a:t>
            </a:r>
            <a:r>
              <a:rPr lang="en-US" sz="2800" dirty="0" err="1" smtClean="0"/>
              <a:t>hàng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xéo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+ 	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Alignment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Vertical</a:t>
            </a:r>
          </a:p>
          <a:p>
            <a:pPr algn="just">
              <a:buNone/>
            </a:pPr>
            <a:r>
              <a:rPr lang="en-US" sz="2800" dirty="0" smtClean="0"/>
              <a:t>+	Layout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Distribute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Vertical.</a:t>
            </a:r>
          </a:p>
          <a:p>
            <a:pPr algn="just"/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sz="36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8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19812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Lệnh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canh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cong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thẳng</a:t>
            </a:r>
            <a:r>
              <a:rPr lang="en-US" sz="2800" dirty="0" smtClean="0"/>
              <a:t> ?</a:t>
            </a:r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Measurements.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895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9: </a:t>
            </a:r>
            <a:r>
              <a:rPr lang="de-DE" b="1" dirty="0" smtClean="0">
                <a:solidFill>
                  <a:srgbClr val="FFC000"/>
                </a:solidFill>
              </a:rPr>
              <a:t>CÁCH LÀM VIỆC VỚI MÀU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305800" cy="6019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CÁCH LẬP TỪNG KHUNG RIÊNG BIỆT CHO TỪNG ĐỐI TƯỢNG</a:t>
            </a:r>
          </a:p>
          <a:p>
            <a:pPr marL="571500" indent="-571500" algn="just">
              <a:buNone/>
            </a:pPr>
            <a:r>
              <a:rPr lang="en-US" sz="2800" b="1" dirty="0" smtClean="0"/>
              <a:t>    </a:t>
            </a:r>
            <a:r>
              <a:rPr lang="en-US" sz="2800" dirty="0" smtClean="0"/>
              <a:t>  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“Viewport”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độc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biệt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. </a:t>
            </a: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 smtClean="0"/>
              <a:t>vậy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truy</a:t>
            </a:r>
            <a:r>
              <a:rPr lang="en-US" sz="2800" dirty="0" smtClean="0"/>
              <a:t>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riêng</a:t>
            </a:r>
            <a:r>
              <a:rPr lang="en-US" sz="2800" dirty="0" smtClean="0"/>
              <a:t> </a:t>
            </a:r>
            <a:r>
              <a:rPr lang="en-US" sz="2800" dirty="0" err="1" smtClean="0"/>
              <a:t>lẻ</a:t>
            </a:r>
            <a:r>
              <a:rPr lang="en-US" sz="2800" dirty="0" smtClean="0"/>
              <a:t>.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trữ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menu File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Save,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2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tin,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*.PST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*.VPT.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*.VPT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Files of Type.</a:t>
            </a: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458200" cy="64008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1.1 CÁCH TẠO MỘT KHUNG XEM MỚI </a:t>
            </a:r>
          </a:p>
          <a:p>
            <a:pPr algn="just">
              <a:buNone/>
            </a:pPr>
            <a:r>
              <a:rPr lang="en-US" sz="2800" b="1" i="1" dirty="0" err="1" smtClean="0"/>
              <a:t>Thao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tác</a:t>
            </a:r>
            <a:r>
              <a:rPr lang="en-US" sz="2800" b="1" i="1" dirty="0" smtClean="0"/>
              <a:t> : </a:t>
            </a:r>
            <a:r>
              <a:rPr lang="en-US" sz="2800" b="1" i="1" dirty="0" err="1" smtClean="0"/>
              <a:t>T</a:t>
            </a:r>
            <a:r>
              <a:rPr lang="en-US" sz="2800" dirty="0" err="1" smtClean="0"/>
              <a:t>ạo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mô</a:t>
            </a:r>
            <a:r>
              <a:rPr lang="en-US" sz="2800" dirty="0" smtClean="0"/>
              <a:t> </a:t>
            </a:r>
            <a:r>
              <a:rPr lang="en-US" sz="2800" dirty="0" err="1" smtClean="0"/>
              <a:t>tả</a:t>
            </a:r>
            <a:r>
              <a:rPr lang="en-US" sz="2800" dirty="0" smtClean="0"/>
              <a:t> </a:t>
            </a:r>
            <a:r>
              <a:rPr lang="en-US" sz="2800" dirty="0" err="1" smtClean="0"/>
              <a:t>sản</a:t>
            </a:r>
            <a:r>
              <a:rPr lang="en-US" sz="2800" dirty="0" smtClean="0"/>
              <a:t> </a:t>
            </a:r>
            <a:r>
              <a:rPr lang="en-US" sz="2800" dirty="0" err="1" smtClean="0"/>
              <a:t>phẩm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Windows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Viewport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Create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xung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,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XHHT</a:t>
            </a:r>
          </a:p>
          <a:p>
            <a:pPr algn="just">
              <a:buNone/>
            </a:pPr>
            <a:endParaRPr lang="en-US" sz="2800" dirty="0" smtClean="0">
              <a:sym typeface="Wingdings" pitchFamily="2" charset="2"/>
            </a:endParaRPr>
          </a:p>
          <a:p>
            <a:pPr algn="just">
              <a:buNone/>
            </a:pPr>
            <a:endParaRPr lang="en-US" sz="2800" dirty="0" smtClean="0">
              <a:sym typeface="Wingdings" pitchFamily="2" charset="2"/>
            </a:endParaRPr>
          </a:p>
          <a:p>
            <a:pPr>
              <a:buNone/>
            </a:pPr>
            <a:endParaRPr lang="en-US" sz="2800" dirty="0" smtClean="0">
              <a:sym typeface="Wingdings" pitchFamily="2" charset="2"/>
            </a:endParaRPr>
          </a:p>
          <a:p>
            <a:pPr>
              <a:buNone/>
            </a:pPr>
            <a:endParaRPr lang="en-US" sz="2800" dirty="0" smtClean="0">
              <a:sym typeface="Wingdings" pitchFamily="2" charset="2"/>
            </a:endParaRPr>
          </a:p>
          <a:p>
            <a:pPr>
              <a:buNone/>
            </a:pPr>
            <a:endParaRPr lang="en-US" sz="2800" dirty="0" smtClean="0">
              <a:sym typeface="Wingdings" pitchFamily="2" charset="2"/>
            </a:endParaRPr>
          </a:p>
          <a:p>
            <a:pPr>
              <a:buNone/>
            </a:pP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OK.</a:t>
            </a:r>
          </a:p>
          <a:p>
            <a:pPr>
              <a:buNone/>
            </a:pP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26379" y="2895600"/>
            <a:ext cx="5480006" cy="24882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4582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 CÁCH CHỈNH SỬA THÔNG TIN CỦA KHUNG XEM 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>
              <a:buFontTx/>
              <a:buChar char="-"/>
            </a:pPr>
            <a:r>
              <a:rPr lang="en-US" sz="2800" dirty="0" err="1" smtClean="0"/>
              <a:t>Vào</a:t>
            </a:r>
            <a:r>
              <a:rPr lang="en-US" sz="2800" dirty="0" smtClean="0"/>
              <a:t> Windows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Viewport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Modify </a:t>
            </a:r>
            <a:r>
              <a:rPr lang="en-US" sz="2800" dirty="0" smtClean="0">
                <a:sym typeface="Wingdings" pitchFamily="2" charset="2"/>
              </a:rPr>
              <a:t> XHHT</a:t>
            </a:r>
          </a:p>
          <a:p>
            <a:pPr>
              <a:buFontTx/>
              <a:buChar char="-"/>
            </a:pPr>
            <a:endParaRPr lang="en-US" sz="2800" dirty="0" smtClean="0">
              <a:sym typeface="Wingdings" pitchFamily="2" charset="2"/>
            </a:endParaRPr>
          </a:p>
          <a:p>
            <a:pPr>
              <a:buFontTx/>
              <a:buChar char="-"/>
            </a:pPr>
            <a:endParaRPr lang="en-US" sz="2800" dirty="0" smtClean="0">
              <a:sym typeface="Wingdings" pitchFamily="2" charset="2"/>
            </a:endParaRPr>
          </a:p>
          <a:p>
            <a:pPr>
              <a:buFontTx/>
              <a:buChar char="-"/>
            </a:pPr>
            <a:endParaRPr lang="en-US" sz="2800" dirty="0" smtClean="0">
              <a:sym typeface="Wingdings" pitchFamily="2" charset="2"/>
            </a:endParaRPr>
          </a:p>
          <a:p>
            <a:pPr>
              <a:buFontTx/>
              <a:buChar char="-"/>
            </a:pPr>
            <a:endParaRPr lang="en-US" sz="2800" dirty="0" smtClean="0">
              <a:sym typeface="Wingdings" pitchFamily="2" charset="2"/>
            </a:endParaRPr>
          </a:p>
          <a:p>
            <a:pPr>
              <a:buNone/>
            </a:pP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Viewport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Name,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, </a:t>
            </a:r>
            <a:r>
              <a:rPr lang="en-US" sz="2800" dirty="0" err="1" smtClean="0"/>
              <a:t>nút</a:t>
            </a:r>
            <a:r>
              <a:rPr lang="en-US" sz="2800" dirty="0" smtClean="0"/>
              <a:t> Modify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nổi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.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nghĩa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Modify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Viewport.</a:t>
            </a:r>
          </a:p>
          <a:p>
            <a:pPr>
              <a:buNone/>
            </a:pP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chú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Comment.</a:t>
            </a:r>
          </a:p>
          <a:p>
            <a:pPr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049" name="Picture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600200"/>
            <a:ext cx="4414345" cy="1828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4582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 CÁCH CHỈNH SỬA THÔNG TIN CỦA KHUNG XEM 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nét</a:t>
            </a:r>
            <a:r>
              <a:rPr lang="en-US" sz="2800" dirty="0" smtClean="0"/>
              <a:t> kung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Display :</a:t>
            </a:r>
          </a:p>
          <a:p>
            <a:pPr lvl="0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Color.</a:t>
            </a:r>
          </a:p>
          <a:p>
            <a:pPr lvl="0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dày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Thickness.</a:t>
            </a:r>
          </a:p>
          <a:p>
            <a:pPr lvl="0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mờ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Display shadow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rộng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Width of Shadow.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OK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</a:p>
          <a:p>
            <a:pPr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40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" y="4038600"/>
            <a:ext cx="8317774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458200" cy="6553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 CÁCH CHỈNH SỬA THÔNG TIN CỦA KHUNG XEM </a:t>
            </a:r>
          </a:p>
          <a:p>
            <a:pPr>
              <a:buFontTx/>
              <a:buChar char="-"/>
            </a:pP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2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PST </a:t>
            </a:r>
            <a:r>
              <a:rPr lang="en-US" sz="2800" dirty="0" err="1" smtClean="0"/>
              <a:t>và</a:t>
            </a:r>
            <a:r>
              <a:rPr lang="en-US" sz="2800" dirty="0" smtClean="0"/>
              <a:t> VPT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. Do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cũng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Insert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(*.VPT)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,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chứa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*.VPT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nó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,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Edit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Internal Links,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:</a:t>
            </a:r>
          </a:p>
          <a:p>
            <a:pPr>
              <a:buNone/>
            </a:pPr>
            <a:r>
              <a:rPr lang="en-US" sz="2800" dirty="0" smtClean="0"/>
              <a:t> </a:t>
            </a:r>
          </a:p>
          <a:p>
            <a:pPr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4582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1.2  CÁCH CHỈNH SỬA THÔNG TIN CỦA KHUNG XEM </a:t>
            </a:r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dòng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Update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Break link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bẽ</a:t>
            </a:r>
            <a:r>
              <a:rPr lang="en-US" sz="2800" dirty="0" smtClean="0"/>
              <a:t> </a:t>
            </a:r>
            <a:r>
              <a:rPr lang="en-US" sz="2800" dirty="0" err="1" smtClean="0"/>
              <a:t>gãy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*.VPT.</a:t>
            </a:r>
          </a:p>
          <a:p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đuôi</a:t>
            </a:r>
            <a:r>
              <a:rPr lang="en-US" sz="2800" dirty="0" smtClean="0"/>
              <a:t> *.VPT </a:t>
            </a:r>
            <a:r>
              <a:rPr lang="en-US" sz="2800" dirty="0" err="1" smtClean="0"/>
              <a:t>vào</a:t>
            </a:r>
            <a:r>
              <a:rPr lang="en-US" sz="2800" dirty="0" smtClean="0"/>
              <a:t> WORD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EXCEL,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đừng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chồng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sao</a:t>
            </a:r>
            <a:r>
              <a:rPr lang="en-US" sz="2800" dirty="0" smtClean="0"/>
              <a:t> </a:t>
            </a:r>
            <a:r>
              <a:rPr lang="en-US" sz="2800" dirty="0" err="1" smtClean="0"/>
              <a:t>chép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 </a:t>
            </a:r>
          </a:p>
          <a:p>
            <a:pPr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34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752600" y="609600"/>
            <a:ext cx="5874589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304800"/>
            <a:ext cx="8458200" cy="6553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1.3  CÁCH THỂ HIỆN HOẶC CHE </a:t>
            </a:r>
            <a:r>
              <a:rPr lang="en-US" sz="2800" b="1" dirty="0" err="1" smtClean="0">
                <a:solidFill>
                  <a:srgbClr val="00FFCC"/>
                </a:solidFill>
              </a:rPr>
              <a:t>GiẤU</a:t>
            </a:r>
            <a:r>
              <a:rPr lang="en-US" sz="2800" b="1" dirty="0" smtClean="0">
                <a:solidFill>
                  <a:srgbClr val="00FFCC"/>
                </a:solidFill>
              </a:rPr>
              <a:t> KHUNG XEM 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</a:t>
            </a:r>
            <a:r>
              <a:rPr lang="en-US" sz="2800" dirty="0" err="1" smtClean="0"/>
              <a:t>Vào</a:t>
            </a:r>
            <a:r>
              <a:rPr lang="en-US" sz="2800" dirty="0" smtClean="0"/>
              <a:t> Viewport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Grid Invisible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dấu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Viewport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Grid Visible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1.4  CÁCH XÓA KHUNG XEM VIEWPORT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Windows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Viewport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Modify.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Viewport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Erase</a:t>
            </a:r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None/>
            </a:pPr>
            <a:endParaRPr lang="en-US" sz="2800" dirty="0" smtClean="0"/>
          </a:p>
          <a:p>
            <a:pPr>
              <a:buFontTx/>
              <a:buChar char="-"/>
            </a:pP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 </a:t>
            </a:r>
          </a:p>
          <a:p>
            <a:pPr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3246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CÁCH LÀM VIỆC VỚI MÀU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 BẢNG MÀU</a:t>
            </a:r>
          </a:p>
          <a:p>
            <a:pPr algn="just"/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quản</a:t>
            </a:r>
            <a:r>
              <a:rPr lang="en-US" sz="2700" dirty="0" smtClean="0"/>
              <a:t> </a:t>
            </a:r>
            <a:r>
              <a:rPr lang="en-US" sz="2700" dirty="0" err="1" smtClean="0"/>
              <a:t>lý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Kaledo</a:t>
            </a:r>
            <a:r>
              <a:rPr lang="en-US" sz="2700" dirty="0" smtClean="0"/>
              <a:t> Style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sử</a:t>
            </a:r>
            <a:r>
              <a:rPr lang="en-US" sz="2700" dirty="0" smtClean="0"/>
              <a:t> </a:t>
            </a:r>
            <a:r>
              <a:rPr lang="en-US" sz="2700" dirty="0" err="1" smtClean="0"/>
              <a:t>dụng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từ</a:t>
            </a:r>
            <a:r>
              <a:rPr lang="en-US" sz="2700" dirty="0" smtClean="0"/>
              <a:t> </a:t>
            </a:r>
            <a:r>
              <a:rPr lang="en-US" sz="2700" dirty="0" err="1" smtClean="0"/>
              <a:t>nhiều</a:t>
            </a:r>
            <a:r>
              <a:rPr lang="en-US" sz="2700" dirty="0" smtClean="0"/>
              <a:t> </a:t>
            </a:r>
            <a:r>
              <a:rPr lang="en-US" sz="2700" dirty="0" err="1" smtClean="0"/>
              <a:t>chương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khác</a:t>
            </a:r>
            <a:r>
              <a:rPr lang="en-US" sz="2700" dirty="0" smtClean="0"/>
              <a:t> </a:t>
            </a:r>
            <a:r>
              <a:rPr lang="en-US" sz="2700" dirty="0" err="1" smtClean="0"/>
              <a:t>nhau</a:t>
            </a:r>
            <a:r>
              <a:rPr lang="en-US" sz="2700" dirty="0" smtClean="0"/>
              <a:t> </a:t>
            </a:r>
            <a:r>
              <a:rPr lang="en-US" sz="2700" dirty="0" err="1" smtClean="0"/>
              <a:t>nhập</a:t>
            </a:r>
            <a:r>
              <a:rPr lang="en-US" sz="2700" dirty="0" smtClean="0"/>
              <a:t> </a:t>
            </a:r>
            <a:r>
              <a:rPr lang="en-US" sz="2700" dirty="0" err="1" smtClean="0"/>
              <a:t>vào</a:t>
            </a:r>
            <a:r>
              <a:rPr lang="en-US" sz="2700" dirty="0" smtClean="0"/>
              <a:t>: </a:t>
            </a:r>
            <a:r>
              <a:rPr lang="en-US" sz="2700" dirty="0" err="1" smtClean="0"/>
              <a:t>chất</a:t>
            </a:r>
            <a:r>
              <a:rPr lang="en-US" sz="2700" dirty="0" smtClean="0"/>
              <a:t> </a:t>
            </a:r>
            <a:r>
              <a:rPr lang="en-US" sz="2700" dirty="0" err="1" smtClean="0"/>
              <a:t>liệu</a:t>
            </a:r>
            <a:r>
              <a:rPr lang="en-US" sz="2700" dirty="0" smtClean="0"/>
              <a:t> </a:t>
            </a:r>
            <a:r>
              <a:rPr lang="en-US" sz="2700" dirty="0" err="1" smtClean="0"/>
              <a:t>vải</a:t>
            </a:r>
            <a:r>
              <a:rPr lang="en-US" sz="2700" dirty="0" smtClean="0"/>
              <a:t>. </a:t>
            </a:r>
            <a:r>
              <a:rPr lang="en-US" sz="2700" dirty="0" err="1" smtClean="0"/>
              <a:t>Kaledo</a:t>
            </a:r>
            <a:r>
              <a:rPr lang="en-US" sz="2700" dirty="0" smtClean="0"/>
              <a:t> Style </a:t>
            </a:r>
            <a:r>
              <a:rPr lang="en-US" sz="2700" dirty="0" err="1" smtClean="0"/>
              <a:t>cũng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công</a:t>
            </a:r>
            <a:r>
              <a:rPr lang="en-US" sz="2700" dirty="0" smtClean="0"/>
              <a:t> </a:t>
            </a:r>
            <a:r>
              <a:rPr lang="en-US" sz="2700" dirty="0" err="1" smtClean="0"/>
              <a:t>cụ</a:t>
            </a:r>
            <a:r>
              <a:rPr lang="en-US" sz="2700" dirty="0" smtClean="0"/>
              <a:t> </a:t>
            </a:r>
            <a:r>
              <a:rPr lang="en-US" sz="2700" dirty="0" err="1" smtClean="0"/>
              <a:t>tạo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tạo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riêng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vùng</a:t>
            </a:r>
            <a:r>
              <a:rPr lang="en-US" sz="2700" dirty="0" smtClean="0"/>
              <a:t> </a:t>
            </a:r>
            <a:r>
              <a:rPr lang="en-US" sz="2700" dirty="0" err="1" smtClean="0"/>
              <a:t>làm</a:t>
            </a:r>
            <a:r>
              <a:rPr lang="en-US" sz="2700" dirty="0" smtClean="0"/>
              <a:t> </a:t>
            </a:r>
            <a:r>
              <a:rPr lang="en-US" sz="2700" dirty="0" err="1" smtClean="0"/>
              <a:t>việc</a:t>
            </a:r>
            <a:r>
              <a:rPr lang="en-US" sz="2700" dirty="0" smtClean="0"/>
              <a:t> </a:t>
            </a:r>
            <a:r>
              <a:rPr lang="en-US" sz="2700" dirty="0" err="1" smtClean="0"/>
              <a:t>chỉ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bày</a:t>
            </a:r>
            <a:r>
              <a:rPr lang="en-US" sz="2700" dirty="0" smtClean="0"/>
              <a:t>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,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phép</a:t>
            </a:r>
            <a:r>
              <a:rPr lang="en-US" sz="2700" dirty="0" smtClean="0"/>
              <a:t> </a:t>
            </a:r>
            <a:r>
              <a:rPr lang="en-US" sz="2700" dirty="0" err="1" smtClean="0"/>
              <a:t>sắp</a:t>
            </a:r>
            <a:r>
              <a:rPr lang="en-US" sz="2700" dirty="0" smtClean="0"/>
              <a:t> </a:t>
            </a:r>
            <a:r>
              <a:rPr lang="en-US" sz="2700" dirty="0" err="1" smtClean="0"/>
              <a:t>xếp</a:t>
            </a:r>
            <a:r>
              <a:rPr lang="en-US" sz="2700" dirty="0" smtClean="0"/>
              <a:t>, </a:t>
            </a:r>
            <a:r>
              <a:rPr lang="en-US" sz="2700" dirty="0" err="1" smtClean="0"/>
              <a:t>thêm</a:t>
            </a:r>
            <a:r>
              <a:rPr lang="en-US" sz="2700" dirty="0" smtClean="0"/>
              <a:t>, </a:t>
            </a:r>
            <a:r>
              <a:rPr lang="en-US" sz="2700" dirty="0" err="1" smtClean="0"/>
              <a:t>xóa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chỉnh</a:t>
            </a:r>
            <a:r>
              <a:rPr lang="en-US" sz="2700" dirty="0" smtClean="0"/>
              <a:t> </a:t>
            </a:r>
            <a:r>
              <a:rPr lang="en-US" sz="2700" dirty="0" err="1" smtClean="0"/>
              <a:t>sửa</a:t>
            </a:r>
            <a:r>
              <a:rPr lang="en-US" sz="2700" dirty="0" smtClean="0"/>
              <a:t> </a:t>
            </a:r>
            <a:r>
              <a:rPr lang="en-US" sz="2700" dirty="0" err="1" smtClean="0"/>
              <a:t>tông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err="1" smtClean="0"/>
              <a:t>Số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không</a:t>
            </a:r>
            <a:r>
              <a:rPr lang="en-US" sz="2700" dirty="0" smtClean="0"/>
              <a:t> </a:t>
            </a:r>
            <a:r>
              <a:rPr lang="en-US" sz="2700" dirty="0" err="1" smtClean="0"/>
              <a:t>giới</a:t>
            </a:r>
            <a:r>
              <a:rPr lang="en-US" sz="2700" dirty="0" smtClean="0"/>
              <a:t> </a:t>
            </a:r>
            <a:r>
              <a:rPr lang="en-US" sz="2700" dirty="0" err="1" smtClean="0"/>
              <a:t>hạn</a:t>
            </a:r>
            <a:r>
              <a:rPr lang="en-US" sz="2700" dirty="0" smtClean="0"/>
              <a:t>,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bày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mặc</a:t>
            </a:r>
            <a:r>
              <a:rPr lang="en-US" sz="2700" dirty="0" smtClean="0"/>
              <a:t> </a:t>
            </a:r>
            <a:r>
              <a:rPr lang="en-US" sz="2700" dirty="0" err="1" smtClean="0"/>
              <a:t>nhiên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64 </a:t>
            </a:r>
            <a:r>
              <a:rPr lang="en-US" sz="2700" dirty="0" err="1" smtClean="0"/>
              <a:t>màu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lưu</a:t>
            </a:r>
            <a:r>
              <a:rPr lang="en-US" sz="2700" dirty="0" smtClean="0"/>
              <a:t> </a:t>
            </a:r>
            <a:r>
              <a:rPr lang="en-US" sz="2700" dirty="0" err="1" smtClean="0"/>
              <a:t>thành</a:t>
            </a:r>
            <a:r>
              <a:rPr lang="en-US" sz="2700" dirty="0" smtClean="0"/>
              <a:t>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tập</a:t>
            </a:r>
            <a:r>
              <a:rPr lang="en-US" sz="2700" dirty="0" smtClean="0"/>
              <a:t> tin.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phiên</a:t>
            </a:r>
            <a:r>
              <a:rPr lang="en-US" sz="2700" dirty="0" smtClean="0"/>
              <a:t> </a:t>
            </a:r>
            <a:r>
              <a:rPr lang="en-US" sz="2700" dirty="0" err="1" smtClean="0"/>
              <a:t>làm</a:t>
            </a:r>
            <a:r>
              <a:rPr lang="en-US" sz="2700" dirty="0" smtClean="0"/>
              <a:t> </a:t>
            </a:r>
            <a:r>
              <a:rPr lang="en-US" sz="2700" dirty="0" err="1" smtClean="0"/>
              <a:t>việc</a:t>
            </a:r>
            <a:r>
              <a:rPr lang="en-US" sz="2700" dirty="0" smtClean="0"/>
              <a:t>,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mở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thay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hiện</a:t>
            </a:r>
            <a:r>
              <a:rPr lang="en-US" sz="2700" dirty="0" smtClean="0"/>
              <a:t> </a:t>
            </a:r>
            <a:r>
              <a:rPr lang="en-US" sz="2700" dirty="0" err="1" smtClean="0"/>
              <a:t>tại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cuối</a:t>
            </a:r>
            <a:r>
              <a:rPr lang="en-US" sz="2700" dirty="0" smtClean="0"/>
              <a:t> </a:t>
            </a:r>
            <a:r>
              <a:rPr lang="en-US" sz="2700" dirty="0" err="1" smtClean="0"/>
              <a:t>cùng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lưu</a:t>
            </a:r>
            <a:r>
              <a:rPr lang="en-US" sz="2700" dirty="0" smtClean="0"/>
              <a:t> </a:t>
            </a:r>
            <a:r>
              <a:rPr lang="en-US" sz="2700" dirty="0" err="1" smtClean="0"/>
              <a:t>lại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mặc</a:t>
            </a:r>
            <a:r>
              <a:rPr lang="en-US" sz="2700" dirty="0" smtClean="0"/>
              <a:t> </a:t>
            </a:r>
            <a:r>
              <a:rPr lang="en-US" sz="2700" dirty="0" err="1" smtClean="0"/>
              <a:t>nhiên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lần</a:t>
            </a:r>
            <a:r>
              <a:rPr lang="en-US" sz="2700" dirty="0" smtClean="0"/>
              <a:t> </a:t>
            </a:r>
            <a:r>
              <a:rPr lang="en-US" sz="2700" dirty="0" err="1" smtClean="0"/>
              <a:t>mở</a:t>
            </a:r>
            <a:r>
              <a:rPr lang="en-US" sz="2700" dirty="0" smtClean="0"/>
              <a:t> </a:t>
            </a:r>
            <a:r>
              <a:rPr lang="en-US" sz="2700" dirty="0" err="1" smtClean="0"/>
              <a:t>kế</a:t>
            </a:r>
            <a:r>
              <a:rPr lang="en-US" sz="2700" dirty="0" smtClean="0"/>
              <a:t> </a:t>
            </a:r>
            <a:r>
              <a:rPr lang="en-US" sz="2700" dirty="0" err="1" smtClean="0"/>
              <a:t>tiếp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Kaledo</a:t>
            </a:r>
            <a:r>
              <a:rPr lang="en-US" sz="2700" dirty="0" smtClean="0"/>
              <a:t> Style. </a:t>
            </a:r>
            <a:r>
              <a:rPr lang="en-US" sz="2700" dirty="0" err="1" smtClean="0"/>
              <a:t>Kiểu</a:t>
            </a:r>
            <a:r>
              <a:rPr lang="en-US" sz="2700" dirty="0" smtClean="0"/>
              <a:t> </a:t>
            </a:r>
            <a:r>
              <a:rPr lang="en-US" sz="2700" dirty="0" err="1" smtClean="0"/>
              <a:t>định</a:t>
            </a:r>
            <a:r>
              <a:rPr lang="en-US" sz="2700" dirty="0" smtClean="0"/>
              <a:t> </a:t>
            </a:r>
            <a:r>
              <a:rPr lang="en-US" sz="2700" dirty="0" err="1" smtClean="0"/>
              <a:t>dạng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bảng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Kaledo</a:t>
            </a:r>
            <a:r>
              <a:rPr lang="en-US" sz="2700" dirty="0" smtClean="0"/>
              <a:t> Style </a:t>
            </a:r>
            <a:r>
              <a:rPr lang="en-US" sz="2700" dirty="0" err="1" smtClean="0"/>
              <a:t>là</a:t>
            </a:r>
            <a:r>
              <a:rPr lang="en-US" sz="2700" dirty="0" smtClean="0"/>
              <a:t> *.PAL, </a:t>
            </a:r>
            <a:r>
              <a:rPr lang="en-US" sz="2700" dirty="0" err="1" smtClean="0"/>
              <a:t>còn</a:t>
            </a:r>
            <a:r>
              <a:rPr lang="en-US" sz="2700" dirty="0" smtClean="0"/>
              <a:t> U4ia </a:t>
            </a:r>
            <a:r>
              <a:rPr lang="en-US" sz="2700" dirty="0" err="1" smtClean="0"/>
              <a:t>là</a:t>
            </a:r>
            <a:r>
              <a:rPr lang="en-US" sz="2700" dirty="0" smtClean="0"/>
              <a:t> *.PFF.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172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CÁCH LÀM VIỆC VỚI MÀU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2.2 CÁCH CHỌN MÀU CHO MÀU NỀN VÀ MÀU ĐỐI TƯỢNG </a:t>
            </a:r>
          </a:p>
          <a:p>
            <a:pPr algn="just"/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yếu</a:t>
            </a:r>
            <a:r>
              <a:rPr lang="en-US" sz="2800" dirty="0" smtClean="0"/>
              <a:t> </a:t>
            </a:r>
            <a:r>
              <a:rPr lang="en-US" sz="2800" dirty="0" err="1" smtClean="0"/>
              <a:t>tố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.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bất</a:t>
            </a:r>
            <a:r>
              <a:rPr lang="en-US" sz="2800" dirty="0" smtClean="0"/>
              <a:t> </a:t>
            </a:r>
            <a:r>
              <a:rPr lang="en-US" sz="2800" dirty="0" err="1" smtClean="0"/>
              <a:t>cứ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/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Shift,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,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</a:t>
            </a: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172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CÁCH LÀM VIỆC VỚI MÀU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2.3 CÁCH CHỌN MÀU NỀN MÀN HÌNH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trắng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Color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Color Editor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dó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Background color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in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, </a:t>
            </a: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 smtClean="0"/>
              <a:t>vậy</a:t>
            </a:r>
            <a:r>
              <a:rPr lang="en-US" sz="2800" dirty="0" smtClean="0"/>
              <a:t> </a:t>
            </a:r>
            <a:r>
              <a:rPr lang="en-US" sz="2800" dirty="0" err="1" smtClean="0"/>
              <a:t>nó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cuối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phiên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52400"/>
            <a:ext cx="8686800" cy="61722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CÁCH LÀM VIỆC VỚI MÀU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2.4 CÁCH CHỌN MÀU TỪ HÌNH </a:t>
            </a:r>
            <a:r>
              <a:rPr lang="en-US" sz="2800" b="1" dirty="0" err="1" smtClean="0">
                <a:solidFill>
                  <a:srgbClr val="00FFCC"/>
                </a:solidFill>
              </a:rPr>
              <a:t>ẢNh</a:t>
            </a:r>
            <a:r>
              <a:rPr lang="en-US" sz="2800" b="1" dirty="0" smtClean="0">
                <a:solidFill>
                  <a:srgbClr val="00FFCC"/>
                </a:solidFill>
              </a:rPr>
              <a:t> TRONG VÙNG LÀM VIỆC</a:t>
            </a:r>
          </a:p>
          <a:p>
            <a:pPr algn="just"/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chụp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minh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F4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rà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Shift-F4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rà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457200"/>
            <a:ext cx="8686800" cy="58674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 startAt="2"/>
            </a:pPr>
            <a:r>
              <a:rPr lang="en-US" sz="2800" b="1" dirty="0" smtClean="0">
                <a:solidFill>
                  <a:srgbClr val="00FFCC"/>
                </a:solidFill>
              </a:rPr>
              <a:t>CÁCH LÀM VIỆC VỚI MÀU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2.5 CHÈN MỘT MÀU ĐƯỢC CHỌN VÀO TRONG BẢNG ĐANG MỞ</a:t>
            </a:r>
          </a:p>
          <a:p>
            <a:pPr algn="just"/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rồi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bất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ô,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10359"/>
            <a:ext cx="8686800" cy="6747641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2.6 BỎ MỘT MÀU TỪ BẢNG MÀU</a:t>
            </a:r>
          </a:p>
          <a:p>
            <a:pPr algn="just"/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UNDO.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/>
            <a:r>
              <a:rPr lang="en-US" sz="2800" dirty="0" smtClean="0"/>
              <a:t>Di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ALT,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2.7 XÓA TOÀN BỘ MÀU TRONG BẢNG MÀU</a:t>
            </a:r>
          </a:p>
          <a:p>
            <a:pPr algn="just"/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tại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trống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lấy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chụp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 </a:t>
            </a:r>
          </a:p>
          <a:p>
            <a:pPr algn="just"/>
            <a:r>
              <a:rPr lang="en-US" sz="2800" b="1" dirty="0" smtClean="0"/>
              <a:t>M</a:t>
            </a:r>
            <a:r>
              <a:rPr lang="en-US" sz="2800" dirty="0" smtClean="0"/>
              <a:t>enu Color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Erase </a:t>
            </a:r>
            <a:r>
              <a:rPr lang="en-US" sz="2800" dirty="0" err="1" smtClean="0"/>
              <a:t>pallete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smtClean="0"/>
              <a:t> XHHT </a:t>
            </a:r>
            <a:r>
              <a:rPr lang="en-US" sz="2800" dirty="0" err="1" smtClean="0"/>
              <a:t>bấm</a:t>
            </a:r>
            <a:r>
              <a:rPr lang="en-US" sz="2800" dirty="0" smtClean="0"/>
              <a:t> Yes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cấu</a:t>
            </a:r>
            <a:r>
              <a:rPr lang="en-US" sz="2800" dirty="0" smtClean="0"/>
              <a:t> </a:t>
            </a:r>
            <a:r>
              <a:rPr lang="en-US" sz="2800" dirty="0" err="1" smtClean="0"/>
              <a:t>trúc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609600"/>
            <a:ext cx="8686800" cy="6248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2.8 CÁCH ĐỌC BẢNG MÀU VÀO TRONG VÙNG LÀM VIỆC</a:t>
            </a:r>
          </a:p>
          <a:p>
            <a:pPr algn="just"/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nhận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bởi</a:t>
            </a:r>
            <a:r>
              <a:rPr lang="en-US" sz="2800" dirty="0" smtClean="0"/>
              <a:t> </a:t>
            </a:r>
            <a:r>
              <a:rPr lang="en-US" sz="2800" dirty="0" err="1" smtClean="0"/>
              <a:t>hậu</a:t>
            </a:r>
            <a:r>
              <a:rPr lang="en-US" sz="2800" dirty="0" smtClean="0"/>
              <a:t> </a:t>
            </a:r>
            <a:r>
              <a:rPr lang="en-US" sz="2800" dirty="0" err="1" smtClean="0"/>
              <a:t>tố</a:t>
            </a:r>
            <a:r>
              <a:rPr lang="en-US" sz="2800" dirty="0" smtClean="0"/>
              <a:t> *.Pal.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cạnh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đọc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Color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Open </a:t>
            </a:r>
            <a:r>
              <a:rPr lang="en-US" sz="2800" dirty="0" err="1" smtClean="0"/>
              <a:t>pallete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smtClean="0"/>
              <a:t>XHHT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>
                <a:sym typeface="Wingdings" pitchFamily="2" charset="2"/>
              </a:rPr>
              <a:t>C</a:t>
            </a:r>
            <a:r>
              <a:rPr lang="en-US" sz="2800" dirty="0" err="1" smtClean="0"/>
              <a:t>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chứa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C:\Lectra\KaledoStyle Content Library\Color </a:t>
            </a:r>
            <a:r>
              <a:rPr lang="en-US" sz="2800" dirty="0" err="1" smtClean="0"/>
              <a:t>Palletes</a:t>
            </a:r>
            <a:endParaRPr lang="en-US" sz="2800" dirty="0" smtClean="0"/>
          </a:p>
          <a:p>
            <a:pPr algn="just">
              <a:buFontTx/>
              <a:buChar char="-"/>
            </a:pP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Open</a:t>
            </a:r>
            <a:r>
              <a:rPr lang="en-US" sz="2800" b="1" dirty="0" smtClean="0">
                <a:solidFill>
                  <a:srgbClr val="00FFCC"/>
                </a:solidFill>
              </a:rPr>
              <a:t>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686800" cy="647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2.9 CÁCH LƯU BẢNG MÀU</a:t>
            </a:r>
          </a:p>
          <a:p>
            <a:pPr algn="just"/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,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riêng</a:t>
            </a:r>
            <a:r>
              <a:rPr lang="en-US" sz="2800" dirty="0" smtClean="0"/>
              <a:t> </a:t>
            </a:r>
            <a:r>
              <a:rPr lang="en-US" sz="2800" dirty="0" err="1" smtClean="0"/>
              <a:t>biệt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i="1" u="sng" dirty="0" err="1" smtClean="0"/>
              <a:t>Thao</a:t>
            </a:r>
            <a:r>
              <a:rPr lang="en-US" sz="2800" i="1" u="sng" dirty="0" smtClean="0"/>
              <a:t> </a:t>
            </a:r>
            <a:r>
              <a:rPr lang="en-US" sz="2800" i="1" u="sng" dirty="0" err="1" smtClean="0"/>
              <a:t>tác</a:t>
            </a:r>
            <a:r>
              <a:rPr lang="en-US" sz="2800" i="1" dirty="0" smtClean="0"/>
              <a:t> :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Color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Save </a:t>
            </a:r>
            <a:r>
              <a:rPr lang="en-US" sz="2800" dirty="0" err="1" smtClean="0"/>
              <a:t>Pallete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File name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bất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Save as type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luôn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ý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Save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686800" cy="647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2.10 CÁCH CHỈNH SỬA MÀU</a:t>
            </a:r>
          </a:p>
          <a:p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thêm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sang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Color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Color Editor </a:t>
            </a:r>
            <a:r>
              <a:rPr lang="en-US" sz="2800" dirty="0" smtClean="0">
                <a:sym typeface="Wingdings" pitchFamily="2" charset="2"/>
              </a:rPr>
              <a:t> XHHT</a:t>
            </a:r>
            <a:endParaRPr lang="en-US" sz="2800" dirty="0" smtClean="0"/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975087"/>
            <a:ext cx="3581400" cy="3882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2.10 CÁCH CHỈNH SỬA MÀU</a:t>
            </a:r>
          </a:p>
          <a:p>
            <a:pPr algn="just">
              <a:buNone/>
            </a:pPr>
            <a:r>
              <a:rPr lang="en-US" sz="2700" dirty="0" smtClean="0"/>
              <a:t>- </a:t>
            </a:r>
            <a:r>
              <a:rPr lang="en-US" sz="2700" dirty="0" err="1" smtClean="0"/>
              <a:t>Phía</a:t>
            </a:r>
            <a:r>
              <a:rPr lang="en-US" sz="2700" dirty="0" smtClean="0"/>
              <a:t> </a:t>
            </a:r>
            <a:r>
              <a:rPr lang="en-US" sz="2700" dirty="0" err="1" smtClean="0"/>
              <a:t>bên</a:t>
            </a:r>
            <a:r>
              <a:rPr lang="en-US" sz="2700" dirty="0" smtClean="0"/>
              <a:t> </a:t>
            </a:r>
            <a:r>
              <a:rPr lang="en-US" sz="2700" dirty="0" err="1" smtClean="0"/>
              <a:t>tay</a:t>
            </a:r>
            <a:r>
              <a:rPr lang="en-US" sz="2700" dirty="0" smtClean="0"/>
              <a:t> </a:t>
            </a:r>
            <a:r>
              <a:rPr lang="en-US" sz="2700" dirty="0" err="1" smtClean="0"/>
              <a:t>trái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bày</a:t>
            </a:r>
            <a:r>
              <a:rPr lang="en-US" sz="2700" dirty="0" smtClean="0"/>
              <a:t> 4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hệ</a:t>
            </a:r>
            <a:r>
              <a:rPr lang="en-US" sz="2700" dirty="0" smtClean="0"/>
              <a:t> </a:t>
            </a:r>
            <a:r>
              <a:rPr lang="en-US" sz="2700" dirty="0" err="1" smtClean="0"/>
              <a:t>thống</a:t>
            </a:r>
            <a:r>
              <a:rPr lang="en-US" sz="2700" dirty="0" smtClean="0"/>
              <a:t> :</a:t>
            </a:r>
          </a:p>
          <a:p>
            <a:pPr algn="just">
              <a:buNone/>
            </a:pPr>
            <a:r>
              <a:rPr lang="en-US" sz="2700" dirty="0" smtClean="0"/>
              <a:t>+ </a:t>
            </a:r>
            <a:r>
              <a:rPr lang="en-US" sz="2700" dirty="0" err="1" smtClean="0"/>
              <a:t>Kiểu</a:t>
            </a:r>
            <a:r>
              <a:rPr lang="en-US" sz="2700" dirty="0" smtClean="0"/>
              <a:t> RGB : </a:t>
            </a:r>
            <a:r>
              <a:rPr lang="en-US" sz="2700" dirty="0" err="1" smtClean="0"/>
              <a:t>có</a:t>
            </a:r>
            <a:r>
              <a:rPr lang="en-US" sz="2700" dirty="0" smtClean="0"/>
              <a:t> 3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chính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Red, Green, Blue.</a:t>
            </a:r>
          </a:p>
          <a:p>
            <a:pPr algn="just">
              <a:buNone/>
            </a:pPr>
            <a:r>
              <a:rPr lang="en-US" sz="2700" dirty="0" smtClean="0"/>
              <a:t>+ </a:t>
            </a:r>
            <a:r>
              <a:rPr lang="en-US" sz="2700" dirty="0" err="1" smtClean="0"/>
              <a:t>Kiểu</a:t>
            </a:r>
            <a:r>
              <a:rPr lang="en-US" sz="2700" dirty="0" smtClean="0"/>
              <a:t> HSV : Hue, Saturation </a:t>
            </a:r>
            <a:r>
              <a:rPr lang="en-US" sz="2700" dirty="0" err="1" smtClean="0"/>
              <a:t>và</a:t>
            </a:r>
            <a:r>
              <a:rPr lang="en-US" sz="2700" dirty="0" smtClean="0"/>
              <a:t> Value (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sắc</a:t>
            </a:r>
            <a:r>
              <a:rPr lang="en-US" sz="2700" dirty="0" smtClean="0"/>
              <a:t>, </a:t>
            </a:r>
            <a:r>
              <a:rPr lang="en-US" sz="2700" dirty="0" err="1" smtClean="0"/>
              <a:t>độ</a:t>
            </a:r>
            <a:r>
              <a:rPr lang="en-US" sz="2700" dirty="0" smtClean="0"/>
              <a:t> </a:t>
            </a:r>
            <a:r>
              <a:rPr lang="en-US" sz="2700" dirty="0" err="1" smtClean="0"/>
              <a:t>bão</a:t>
            </a:r>
            <a:r>
              <a:rPr lang="en-US" sz="2700" dirty="0" smtClean="0"/>
              <a:t> </a:t>
            </a:r>
            <a:r>
              <a:rPr lang="en-US" sz="2700" dirty="0" err="1" smtClean="0"/>
              <a:t>hòa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giá</a:t>
            </a:r>
            <a:r>
              <a:rPr lang="en-US" sz="2700" dirty="0" smtClean="0"/>
              <a:t> </a:t>
            </a:r>
            <a:r>
              <a:rPr lang="en-US" sz="2700" dirty="0" err="1" smtClean="0"/>
              <a:t>trị</a:t>
            </a:r>
            <a:r>
              <a:rPr lang="en-US" sz="2700" dirty="0" smtClean="0"/>
              <a:t>).</a:t>
            </a:r>
          </a:p>
          <a:p>
            <a:pPr algn="just">
              <a:buNone/>
            </a:pPr>
            <a:r>
              <a:rPr lang="en-US" sz="2700" dirty="0" smtClean="0"/>
              <a:t>+ </a:t>
            </a:r>
            <a:r>
              <a:rPr lang="en-US" sz="2700" dirty="0" err="1" smtClean="0"/>
              <a:t>Kiểu</a:t>
            </a:r>
            <a:r>
              <a:rPr lang="en-US" sz="2700" dirty="0" smtClean="0"/>
              <a:t> CMYK : Cyan, Magenta, Yellow, Black (</a:t>
            </a:r>
            <a:r>
              <a:rPr lang="en-US" sz="2700" dirty="0" err="1" smtClean="0"/>
              <a:t>lục</a:t>
            </a:r>
            <a:r>
              <a:rPr lang="en-US" sz="2700" dirty="0" smtClean="0"/>
              <a:t> lam, </a:t>
            </a:r>
            <a:r>
              <a:rPr lang="en-US" sz="2700" dirty="0" err="1" smtClean="0"/>
              <a:t>đỏ</a:t>
            </a:r>
            <a:r>
              <a:rPr lang="en-US" sz="2700" dirty="0" smtClean="0"/>
              <a:t> </a:t>
            </a:r>
            <a:r>
              <a:rPr lang="en-US" sz="2700" dirty="0" err="1" smtClean="0"/>
              <a:t>tươi</a:t>
            </a:r>
            <a:r>
              <a:rPr lang="en-US" sz="2700" dirty="0" smtClean="0"/>
              <a:t>, </a:t>
            </a:r>
            <a:r>
              <a:rPr lang="en-US" sz="2700" dirty="0" err="1" smtClean="0"/>
              <a:t>vàng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đen</a:t>
            </a:r>
            <a:r>
              <a:rPr lang="en-US" sz="2700" dirty="0" smtClean="0"/>
              <a:t>).</a:t>
            </a:r>
          </a:p>
          <a:p>
            <a:pPr algn="just">
              <a:buNone/>
            </a:pPr>
            <a:r>
              <a:rPr lang="en-US" sz="2700" dirty="0" smtClean="0"/>
              <a:t>+ </a:t>
            </a:r>
            <a:r>
              <a:rPr lang="en-US" sz="2700" dirty="0" err="1" smtClean="0"/>
              <a:t>Kiểu</a:t>
            </a:r>
            <a:r>
              <a:rPr lang="en-US" sz="2700" dirty="0" smtClean="0"/>
              <a:t> L*a*b : </a:t>
            </a:r>
            <a:r>
              <a:rPr lang="en-US" sz="2700" dirty="0" err="1" smtClean="0"/>
              <a:t>chọn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sáng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tối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smtClean="0"/>
              <a:t> </a:t>
            </a:r>
            <a:r>
              <a:rPr lang="en-US" sz="2700" dirty="0" err="1" smtClean="0"/>
              <a:t>Nhập</a:t>
            </a:r>
            <a:r>
              <a:rPr lang="en-US" sz="2700" dirty="0" smtClean="0"/>
              <a:t> </a:t>
            </a:r>
            <a:r>
              <a:rPr lang="en-US" sz="2700" dirty="0" err="1" smtClean="0"/>
              <a:t>giá</a:t>
            </a:r>
            <a:r>
              <a:rPr lang="en-US" sz="2700" dirty="0" smtClean="0"/>
              <a:t> </a:t>
            </a:r>
            <a:r>
              <a:rPr lang="en-US" sz="2700" dirty="0" err="1" smtClean="0"/>
              <a:t>trị</a:t>
            </a:r>
            <a:r>
              <a:rPr lang="en-US" sz="2700" dirty="0" smtClean="0"/>
              <a:t> </a:t>
            </a:r>
            <a:r>
              <a:rPr lang="en-US" sz="2700" dirty="0" err="1" smtClean="0"/>
              <a:t>trực</a:t>
            </a:r>
            <a:r>
              <a:rPr lang="en-US" sz="2700" dirty="0" smtClean="0"/>
              <a:t> </a:t>
            </a:r>
            <a:r>
              <a:rPr lang="en-US" sz="2700" dirty="0" err="1" smtClean="0"/>
              <a:t>tiếp</a:t>
            </a:r>
            <a:r>
              <a:rPr lang="en-US" sz="2700" dirty="0" smtClean="0"/>
              <a:t>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dùng</a:t>
            </a:r>
            <a:r>
              <a:rPr lang="en-US" sz="2700" dirty="0" smtClean="0"/>
              <a:t> </a:t>
            </a:r>
            <a:r>
              <a:rPr lang="en-US" sz="2700" dirty="0" err="1" smtClean="0"/>
              <a:t>chuột</a:t>
            </a:r>
            <a:r>
              <a:rPr lang="en-US" sz="2700" dirty="0" smtClean="0"/>
              <a:t> </a:t>
            </a:r>
            <a:r>
              <a:rPr lang="en-US" sz="2700" dirty="0" err="1" smtClean="0"/>
              <a:t>di</a:t>
            </a:r>
            <a:r>
              <a:rPr lang="en-US" sz="2700" dirty="0" smtClean="0"/>
              <a:t> </a:t>
            </a:r>
            <a:r>
              <a:rPr lang="en-US" sz="2700" dirty="0" err="1" smtClean="0"/>
              <a:t>chuyển</a:t>
            </a:r>
            <a:r>
              <a:rPr lang="en-US" sz="2700" dirty="0" smtClean="0"/>
              <a:t> </a:t>
            </a:r>
            <a:r>
              <a:rPr lang="en-US" sz="2700" dirty="0" err="1" smtClean="0"/>
              <a:t>nút</a:t>
            </a:r>
            <a:r>
              <a:rPr lang="en-US" sz="2700" dirty="0" smtClean="0"/>
              <a:t> </a:t>
            </a:r>
            <a:r>
              <a:rPr lang="en-US" sz="2700" dirty="0" err="1" smtClean="0"/>
              <a:t>trượt</a:t>
            </a:r>
            <a:r>
              <a:rPr lang="en-US" sz="2700" dirty="0" smtClean="0"/>
              <a:t> </a:t>
            </a:r>
            <a:r>
              <a:rPr lang="en-US" sz="2700" dirty="0" err="1" smtClean="0"/>
              <a:t>trên</a:t>
            </a:r>
            <a:r>
              <a:rPr lang="en-US" sz="2700" dirty="0" smtClean="0"/>
              <a:t> </a:t>
            </a:r>
            <a:r>
              <a:rPr lang="en-US" sz="2700" dirty="0" err="1" smtClean="0"/>
              <a:t>thanh</a:t>
            </a:r>
            <a:r>
              <a:rPr lang="en-US" sz="2700" dirty="0" smtClean="0"/>
              <a:t> </a:t>
            </a:r>
            <a:r>
              <a:rPr lang="en-US" sz="2700" dirty="0" err="1" smtClean="0"/>
              <a:t>để</a:t>
            </a:r>
            <a:r>
              <a:rPr lang="en-US" sz="2700" dirty="0" smtClean="0"/>
              <a:t> </a:t>
            </a:r>
            <a:r>
              <a:rPr lang="en-US" sz="2700" dirty="0" err="1" smtClean="0"/>
              <a:t>đạt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mong</a:t>
            </a:r>
            <a:r>
              <a:rPr lang="en-US" sz="2700" dirty="0" smtClean="0"/>
              <a:t> </a:t>
            </a:r>
            <a:r>
              <a:rPr lang="en-US" sz="2700" dirty="0" err="1" smtClean="0"/>
              <a:t>muốn</a:t>
            </a:r>
            <a:r>
              <a:rPr lang="en-US" sz="2700" dirty="0" smtClean="0"/>
              <a:t>.</a:t>
            </a:r>
          </a:p>
          <a:p>
            <a:pPr algn="just">
              <a:buNone/>
            </a:pPr>
            <a:r>
              <a:rPr lang="en-US" sz="2700" dirty="0" smtClean="0"/>
              <a:t>- </a:t>
            </a:r>
            <a:r>
              <a:rPr lang="en-US" sz="2700" dirty="0" err="1" smtClean="0"/>
              <a:t>Sau</a:t>
            </a:r>
            <a:r>
              <a:rPr lang="en-US" sz="2700" dirty="0" smtClean="0"/>
              <a:t> </a:t>
            </a:r>
            <a:r>
              <a:rPr lang="en-US" sz="2700" dirty="0" err="1" smtClean="0"/>
              <a:t>khi</a:t>
            </a:r>
            <a:r>
              <a:rPr lang="en-US" sz="2700" dirty="0" smtClean="0"/>
              <a:t> </a:t>
            </a:r>
            <a:r>
              <a:rPr lang="en-US" sz="2700" dirty="0" err="1" smtClean="0"/>
              <a:t>chọn</a:t>
            </a:r>
            <a:r>
              <a:rPr lang="en-US" sz="2700" dirty="0" smtClean="0"/>
              <a:t> </a:t>
            </a:r>
            <a:r>
              <a:rPr lang="en-US" sz="2700" dirty="0" err="1" smtClean="0"/>
              <a:t>xong</a:t>
            </a:r>
            <a:r>
              <a:rPr lang="en-US" sz="2700" dirty="0" smtClean="0"/>
              <a:t>, </a:t>
            </a:r>
            <a:r>
              <a:rPr lang="en-US" sz="2700" dirty="0" err="1" smtClean="0"/>
              <a:t>muốn</a:t>
            </a:r>
            <a:r>
              <a:rPr lang="en-US" sz="2700" dirty="0" smtClean="0"/>
              <a:t> </a:t>
            </a:r>
            <a:r>
              <a:rPr lang="en-US" sz="2700" dirty="0" err="1" smtClean="0"/>
              <a:t>đọc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chọn</a:t>
            </a:r>
            <a:r>
              <a:rPr lang="en-US" sz="2700" dirty="0" smtClean="0"/>
              <a:t> </a:t>
            </a:r>
            <a:r>
              <a:rPr lang="en-US" sz="2700" dirty="0" err="1" smtClean="0"/>
              <a:t>vào</a:t>
            </a:r>
            <a:r>
              <a:rPr lang="en-US" sz="2700" dirty="0" smtClean="0"/>
              <a:t> ô </a:t>
            </a:r>
            <a:r>
              <a:rPr lang="en-US" sz="2700" dirty="0" err="1" smtClean="0"/>
              <a:t>thuộc</a:t>
            </a:r>
            <a:r>
              <a:rPr lang="en-US" sz="2700" dirty="0" smtClean="0"/>
              <a:t> </a:t>
            </a:r>
            <a:r>
              <a:rPr lang="en-US" sz="2700" dirty="0" err="1" smtClean="0"/>
              <a:t>tính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vùng</a:t>
            </a:r>
            <a:r>
              <a:rPr lang="en-US" sz="2700" dirty="0" smtClean="0"/>
              <a:t> </a:t>
            </a:r>
            <a:r>
              <a:rPr lang="en-US" sz="2700" dirty="0" err="1" smtClean="0"/>
              <a:t>làn</a:t>
            </a:r>
            <a:r>
              <a:rPr lang="en-US" sz="2700" dirty="0" smtClean="0"/>
              <a:t> </a:t>
            </a:r>
            <a:r>
              <a:rPr lang="en-US" sz="2700" dirty="0" err="1" smtClean="0"/>
              <a:t>việc</a:t>
            </a:r>
            <a:r>
              <a:rPr lang="en-US" sz="2700" dirty="0" smtClean="0"/>
              <a:t>, </a:t>
            </a:r>
            <a:r>
              <a:rPr lang="en-US" sz="2700" dirty="0" err="1" smtClean="0"/>
              <a:t>bấm</a:t>
            </a:r>
            <a:r>
              <a:rPr lang="en-US" sz="2700" dirty="0" smtClean="0"/>
              <a:t> </a:t>
            </a:r>
            <a:r>
              <a:rPr lang="en-US" sz="2700" dirty="0" err="1" smtClean="0"/>
              <a:t>chuột</a:t>
            </a:r>
            <a:r>
              <a:rPr lang="en-US" sz="2700" dirty="0" smtClean="0"/>
              <a:t> </a:t>
            </a:r>
            <a:r>
              <a:rPr lang="en-US" sz="2700" dirty="0" err="1" smtClean="0"/>
              <a:t>vào</a:t>
            </a:r>
            <a:r>
              <a:rPr lang="en-US" sz="2700" dirty="0" smtClean="0"/>
              <a:t> </a:t>
            </a:r>
            <a:r>
              <a:rPr lang="en-US" sz="2700" dirty="0" err="1" smtClean="0"/>
              <a:t>thanh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đại</a:t>
            </a:r>
            <a:r>
              <a:rPr lang="en-US" sz="2700" dirty="0" smtClean="0"/>
              <a:t> </a:t>
            </a:r>
            <a:r>
              <a:rPr lang="en-US" sz="2700" dirty="0" err="1" smtClean="0"/>
              <a:t>diện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chọn</a:t>
            </a:r>
            <a:r>
              <a:rPr lang="en-US" sz="2700" dirty="0" smtClean="0"/>
              <a:t> </a:t>
            </a:r>
            <a:r>
              <a:rPr lang="en-US" sz="2700" dirty="0" err="1" smtClean="0"/>
              <a:t>sẽ</a:t>
            </a:r>
            <a:r>
              <a:rPr lang="en-US" sz="2700" dirty="0" smtClean="0"/>
              <a:t> </a:t>
            </a:r>
            <a:r>
              <a:rPr lang="en-US" sz="2700" dirty="0" err="1" smtClean="0"/>
              <a:t>cập</a:t>
            </a:r>
            <a:r>
              <a:rPr lang="en-US" sz="2700" dirty="0" smtClean="0"/>
              <a:t> </a:t>
            </a:r>
            <a:r>
              <a:rPr lang="en-US" sz="2700" dirty="0" err="1" smtClean="0"/>
              <a:t>nhật</a:t>
            </a:r>
            <a:r>
              <a:rPr lang="en-US" sz="2700" dirty="0" smtClean="0"/>
              <a:t> </a:t>
            </a:r>
            <a:r>
              <a:rPr lang="en-US" sz="2700" dirty="0" err="1" smtClean="0"/>
              <a:t>vào</a:t>
            </a:r>
            <a:r>
              <a:rPr lang="en-US" sz="2700" dirty="0" smtClean="0"/>
              <a:t> ô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đối</a:t>
            </a:r>
            <a:r>
              <a:rPr lang="en-US" sz="2700" dirty="0" smtClean="0"/>
              <a:t> </a:t>
            </a:r>
            <a:r>
              <a:rPr lang="en-US" sz="2700" dirty="0" err="1" smtClean="0"/>
              <a:t>tượng</a:t>
            </a:r>
            <a:r>
              <a:rPr lang="en-US" sz="2700" dirty="0" smtClean="0"/>
              <a:t>, </a:t>
            </a:r>
            <a:r>
              <a:rPr lang="en-US" sz="2700" dirty="0" err="1" smtClean="0"/>
              <a:t>còn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nền</a:t>
            </a:r>
            <a:r>
              <a:rPr lang="en-US" sz="2700" dirty="0" smtClean="0"/>
              <a:t> </a:t>
            </a:r>
            <a:r>
              <a:rPr lang="en-US" sz="2700" dirty="0" err="1" smtClean="0"/>
              <a:t>thì</a:t>
            </a:r>
            <a:r>
              <a:rPr lang="en-US" sz="2700" dirty="0" smtClean="0"/>
              <a:t> </a:t>
            </a:r>
            <a:r>
              <a:rPr lang="en-US" sz="2700" dirty="0" err="1" smtClean="0"/>
              <a:t>giữ</a:t>
            </a:r>
            <a:r>
              <a:rPr lang="en-US" sz="2700" dirty="0" smtClean="0"/>
              <a:t> </a:t>
            </a:r>
            <a:r>
              <a:rPr lang="en-US" sz="2700" dirty="0" err="1" smtClean="0"/>
              <a:t>phím</a:t>
            </a:r>
            <a:r>
              <a:rPr lang="en-US" sz="2700" dirty="0" smtClean="0"/>
              <a:t> Shift </a:t>
            </a:r>
            <a:r>
              <a:rPr lang="en-US" sz="2700" dirty="0" err="1" smtClean="0"/>
              <a:t>trước</a:t>
            </a:r>
            <a:r>
              <a:rPr lang="en-US" sz="2700" dirty="0" smtClean="0"/>
              <a:t> </a:t>
            </a:r>
            <a:r>
              <a:rPr lang="en-US" sz="2700" dirty="0" err="1" smtClean="0"/>
              <a:t>khi</a:t>
            </a:r>
            <a:r>
              <a:rPr lang="en-US" sz="2700" dirty="0" smtClean="0"/>
              <a:t> </a:t>
            </a:r>
            <a:r>
              <a:rPr lang="en-US" sz="2700" dirty="0" err="1" smtClean="0"/>
              <a:t>bấm</a:t>
            </a:r>
            <a:r>
              <a:rPr lang="en-US" sz="2700" dirty="0" smtClean="0"/>
              <a:t> </a:t>
            </a:r>
            <a:r>
              <a:rPr lang="en-US" sz="2700" dirty="0" err="1" smtClean="0"/>
              <a:t>chọn</a:t>
            </a:r>
            <a:r>
              <a:rPr lang="en-US" sz="2700" dirty="0" smtClean="0"/>
              <a:t>.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2.10 CÁCH CHỈNH SỬA MÀU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pha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:</a:t>
            </a:r>
          </a:p>
          <a:p>
            <a:pPr lvl="0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Mixing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Color Editor.</a:t>
            </a:r>
          </a:p>
          <a:p>
            <a:pPr lvl="0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:</a:t>
            </a:r>
          </a:p>
          <a:p>
            <a:pPr>
              <a:buNone/>
            </a:pPr>
            <a:endParaRPr lang="en-US" sz="2800" dirty="0" smtClean="0"/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" y="2057400"/>
            <a:ext cx="8907517" cy="47531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2.10 CÁCH CHỈNH SỬA MÀU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ấn</a:t>
            </a:r>
            <a:r>
              <a:rPr lang="en-US" sz="2800" dirty="0" smtClean="0"/>
              <a:t> </a:t>
            </a:r>
            <a:r>
              <a:rPr lang="en-US" sz="2800" dirty="0" err="1" smtClean="0"/>
              <a:t>xuống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mính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pha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quả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cập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Color Editor, </a:t>
            </a:r>
            <a:r>
              <a:rPr lang="en-US" sz="2800" dirty="0" err="1" smtClean="0"/>
              <a:t>từ</a:t>
            </a:r>
            <a:r>
              <a:rPr lang="en-US" sz="2800" dirty="0" smtClean="0"/>
              <a:t> ô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tay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Color Editor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hành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2.11 CÁCH SỬ DỤNG THƯ VIỆN PANTONE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560513" y="609600"/>
            <a:ext cx="5983287" cy="610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2.11 CÁCH SỬ DỤNG THƯ VIỆN PANTONE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Color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Pantone Book </a:t>
            </a:r>
            <a:r>
              <a:rPr lang="en-US" sz="2800" dirty="0" smtClean="0">
                <a:sym typeface="Wingdings" pitchFamily="2" charset="2"/>
              </a:rPr>
              <a:t> XHHT </a:t>
            </a: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thẻ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thẻ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ghi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mã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ở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  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thẻ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cuối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viện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thả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ở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Pantone Book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đương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lóe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Đóng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nữa</a:t>
            </a:r>
            <a:r>
              <a:rPr lang="en-US" sz="2800" dirty="0" smtClean="0"/>
              <a:t>.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0"/>
            <a:ext cx="8686800" cy="6858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2.12 CÁCH TRÌNH BÀY DỮ LIỆU MÀU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Mở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Image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</a:t>
            </a:r>
            <a:r>
              <a:rPr lang="en-US" sz="2800" dirty="0" err="1" smtClean="0"/>
              <a:t>Pallete</a:t>
            </a:r>
            <a:r>
              <a:rPr lang="en-US" sz="2800" dirty="0" smtClean="0"/>
              <a:t> Display.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,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</a:p>
          <a:p>
            <a:pPr lvl="0"/>
            <a:r>
              <a:rPr lang="en-US" sz="2800" dirty="0" smtClean="0"/>
              <a:t>Number of colors : </a:t>
            </a:r>
            <a:r>
              <a:rPr lang="en-US" sz="2800" dirty="0" err="1" smtClean="0"/>
              <a:t>tổng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smtClean="0"/>
              <a:t>Color per Line :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dòng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smtClean="0"/>
              <a:t>Insert in rectangle :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chữ</a:t>
            </a:r>
            <a:r>
              <a:rPr lang="en-US" sz="2800" dirty="0" smtClean="0"/>
              <a:t> </a:t>
            </a:r>
            <a:r>
              <a:rPr lang="en-US" sz="2800" dirty="0" err="1" smtClean="0"/>
              <a:t>nhật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OK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ở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sắp</a:t>
            </a:r>
            <a:r>
              <a:rPr lang="en-US" sz="2800" dirty="0" smtClean="0"/>
              <a:t> </a:t>
            </a:r>
            <a:r>
              <a:rPr lang="en-US" sz="2800" dirty="0" err="1" smtClean="0"/>
              <a:t>xếp</a:t>
            </a:r>
            <a:r>
              <a:rPr lang="en-US" sz="2800" dirty="0" smtClean="0"/>
              <a:t> ô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smtClean="0"/>
              <a:t>Name of the color :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Bấm</a:t>
            </a:r>
            <a:r>
              <a:rPr lang="en-US" sz="2800" dirty="0" smtClean="0"/>
              <a:t> OK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: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686800" cy="6477000"/>
          </a:xfrm>
        </p:spPr>
        <p:txBody>
          <a:bodyPr>
            <a:noAutofit/>
          </a:bodyPr>
          <a:lstStyle/>
          <a:p>
            <a:pPr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2.12 CÁCH TRÌNH BÀY DỮ LIỆU MÀU</a:t>
            </a:r>
          </a:p>
          <a:p>
            <a:pPr>
              <a:buNone/>
            </a:pP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:</a:t>
            </a:r>
          </a:p>
          <a:p>
            <a:pPr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04800" y="1752600"/>
            <a:ext cx="8465389" cy="1752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9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50292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dữ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?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Hãy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ngữ</a:t>
            </a:r>
            <a:r>
              <a:rPr lang="en-US" sz="2800" dirty="0" smtClean="0"/>
              <a:t> </a:t>
            </a:r>
            <a:r>
              <a:rPr lang="en-US" sz="2800" dirty="0" err="1" smtClean="0"/>
              <a:t>viết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tắt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thống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gồm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RGB</a:t>
            </a:r>
          </a:p>
          <a:p>
            <a:pPr algn="just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HSV</a:t>
            </a:r>
          </a:p>
          <a:p>
            <a:pPr algn="just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CMYK</a:t>
            </a:r>
          </a:p>
          <a:p>
            <a:pPr algn="just">
              <a:buNone/>
            </a:pPr>
            <a:r>
              <a:rPr lang="en-US" sz="2800" dirty="0" smtClean="0"/>
              <a:t>+ </a:t>
            </a:r>
            <a:r>
              <a:rPr lang="en-US" sz="2800" dirty="0" err="1" smtClean="0"/>
              <a:t>Kiểu</a:t>
            </a:r>
            <a:r>
              <a:rPr lang="en-US" sz="2800" dirty="0" smtClean="0"/>
              <a:t> L*a*b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895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10: </a:t>
            </a:r>
            <a:r>
              <a:rPr lang="de-DE" b="1" dirty="0" smtClean="0">
                <a:solidFill>
                  <a:srgbClr val="FFC000"/>
                </a:solidFill>
              </a:rPr>
              <a:t>CÁCH SỬ DỤNG CÔNG CỤ </a:t>
            </a:r>
            <a:br>
              <a:rPr lang="de-DE" b="1" dirty="0" smtClean="0">
                <a:solidFill>
                  <a:srgbClr val="FFC000"/>
                </a:solidFill>
              </a:rPr>
            </a:br>
            <a:r>
              <a:rPr lang="de-DE" b="1" dirty="0" smtClean="0">
                <a:solidFill>
                  <a:srgbClr val="FFC000"/>
                </a:solidFill>
              </a:rPr>
              <a:t>XỬ LÝ HÌNH ẢNH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457200"/>
            <a:ext cx="8305800" cy="6400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CÁCH SỬ DỤNG CÁC CÔNG CỤ XỬ LÝ HÌNH ẢNH</a:t>
            </a:r>
          </a:p>
          <a:p>
            <a:pPr marL="571500" indent="-571500" algn="just">
              <a:buNone/>
            </a:pPr>
            <a:r>
              <a:rPr lang="en-US" sz="2800" b="1" dirty="0" smtClean="0"/>
              <a:t>    </a:t>
            </a:r>
            <a:r>
              <a:rPr lang="en-US" sz="2800" dirty="0" smtClean="0"/>
              <a:t>   </a:t>
            </a:r>
            <a:r>
              <a:rPr lang="en-US" sz="2800" b="1" dirty="0" smtClean="0">
                <a:solidFill>
                  <a:srgbClr val="00FFCC"/>
                </a:solidFill>
              </a:rPr>
              <a:t>1. CÁCH THỂ </a:t>
            </a:r>
            <a:r>
              <a:rPr lang="en-US" sz="2800" b="1" dirty="0" err="1" smtClean="0">
                <a:solidFill>
                  <a:srgbClr val="00FFCC"/>
                </a:solidFill>
              </a:rPr>
              <a:t>HiỆN</a:t>
            </a:r>
            <a:r>
              <a:rPr lang="en-US" sz="2800" b="1" dirty="0" smtClean="0">
                <a:solidFill>
                  <a:srgbClr val="00FFCC"/>
                </a:solidFill>
              </a:rPr>
              <a:t> HOẶC CHE </a:t>
            </a:r>
            <a:r>
              <a:rPr lang="en-US" sz="2800" b="1" dirty="0" err="1" smtClean="0">
                <a:solidFill>
                  <a:srgbClr val="00FFCC"/>
                </a:solidFill>
              </a:rPr>
              <a:t>GiẤU</a:t>
            </a:r>
            <a:r>
              <a:rPr lang="en-US" sz="2800" b="1" dirty="0" smtClean="0">
                <a:solidFill>
                  <a:srgbClr val="00FFCC"/>
                </a:solidFill>
              </a:rPr>
              <a:t> KHUNG CỦA HÌNH ẢNH </a:t>
            </a:r>
          </a:p>
          <a:p>
            <a:pPr algn="just"/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lựa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hóa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đen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Frame On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Frame off  </a:t>
            </a:r>
            <a:r>
              <a:rPr lang="en-US" sz="2800" dirty="0" err="1" smtClean="0"/>
              <a:t>trong</a:t>
            </a:r>
            <a:r>
              <a:rPr lang="en-US" sz="2800" dirty="0" smtClean="0"/>
              <a:t> menu Options.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Options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Frame On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Frame Off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che</a:t>
            </a:r>
            <a:r>
              <a:rPr lang="en-US" sz="2800" dirty="0" smtClean="0"/>
              <a:t> </a:t>
            </a:r>
            <a:r>
              <a:rPr lang="en-US" sz="2800" dirty="0" err="1" smtClean="0"/>
              <a:t>giấu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. </a:t>
            </a:r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BÓC TÁCH MỘT PHẦN TRÊN HÌNH ẢNH ĐƯỢC CHỌN 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nạ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lấy</a:t>
            </a:r>
            <a:r>
              <a:rPr lang="en-US" sz="2800" dirty="0" smtClean="0"/>
              <a:t> </a:t>
            </a:r>
            <a:r>
              <a:rPr lang="en-US" sz="2800" dirty="0" err="1" smtClean="0"/>
              <a:t>riêng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khỏi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riêng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thúc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(</a:t>
            </a:r>
            <a:r>
              <a:rPr lang="en-US" sz="2800" dirty="0" err="1" smtClean="0"/>
              <a:t>bằng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Pattern).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Extract.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553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2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BÓC TÁCH MỘT PHẦN TRÊN HÌNH ẢNH ĐƯỢC CHỌN 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thấy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,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, </a:t>
            </a:r>
            <a:r>
              <a:rPr lang="en-US" sz="2800" dirty="0" err="1" smtClean="0"/>
              <a:t>dùng</a:t>
            </a:r>
            <a:r>
              <a:rPr lang="en-US" sz="2800" dirty="0" smtClean="0"/>
              <a:t> Reshape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XÓA MỘT PHẦN TRÊN HÌNH ẢNH ĐƯỢC CHỌN 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mặt</a:t>
            </a:r>
            <a:r>
              <a:rPr lang="en-US" sz="2800" dirty="0" smtClean="0"/>
              <a:t> </a:t>
            </a:r>
            <a:r>
              <a:rPr lang="en-US" sz="2800" dirty="0" err="1" smtClean="0"/>
              <a:t>nạ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thúc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Pattern).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vừa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Erase        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smtClean="0">
                <a:sym typeface="Wingdings" pitchFamily="2" charset="2"/>
              </a:rPr>
              <a:t>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934200" y="54864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4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CHỈNH LẠI KÍCH THƯỚC KHUNG CỦA MỘT HÌNH ẢNH 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Reshape.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dáng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1752600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5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NỐI MỘT ĐƯỜNG </a:t>
            </a:r>
            <a:r>
              <a:rPr lang="en-US" sz="2800" b="1" dirty="0" err="1" smtClean="0">
                <a:solidFill>
                  <a:srgbClr val="00FFCC"/>
                </a:solidFill>
              </a:rPr>
              <a:t>ViỀN</a:t>
            </a:r>
            <a:r>
              <a:rPr lang="en-US" sz="2800" b="1" dirty="0" smtClean="0">
                <a:solidFill>
                  <a:srgbClr val="00FFCC"/>
                </a:solidFill>
              </a:rPr>
              <a:t> VÀO MỘT HÌNH ẢNH </a:t>
            </a:r>
          </a:p>
          <a:p>
            <a:pPr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ít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nên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cắt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trở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Join</a:t>
            </a:r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endParaRPr lang="en-US" sz="2800" dirty="0" smtClean="0"/>
          </a:p>
          <a:p>
            <a:pPr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đang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trở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3657600"/>
            <a:ext cx="771525" cy="771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6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TẠO VÀ LIÊN KẾT MỘT ĐỐI TƯỢNG THÀNH MỘT HÌNH ẢNH 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bitmap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gây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thú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chuyên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kỹ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nhanh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sẵn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vài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 Automatic Association,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</a:p>
          <a:p>
            <a:pPr algn="just">
              <a:buNone/>
            </a:pPr>
            <a:r>
              <a:rPr lang="en-US" sz="2800" b="1" i="1" dirty="0" smtClean="0">
                <a:solidFill>
                  <a:srgbClr val="FFFF00"/>
                </a:solidFill>
              </a:rPr>
              <a:t>- </a:t>
            </a:r>
            <a:r>
              <a:rPr lang="en-US" sz="2800" b="1" i="1" dirty="0" err="1" smtClean="0">
                <a:solidFill>
                  <a:srgbClr val="FFFF00"/>
                </a:solidFill>
              </a:rPr>
              <a:t>Độ</a:t>
            </a:r>
            <a:r>
              <a:rPr lang="en-US" sz="2800" b="1" i="1" dirty="0" smtClean="0">
                <a:solidFill>
                  <a:srgbClr val="FFFF00"/>
                </a:solidFill>
              </a:rPr>
              <a:t> </a:t>
            </a:r>
            <a:r>
              <a:rPr lang="en-US" sz="2800" b="1" i="1" dirty="0" err="1" smtClean="0">
                <a:solidFill>
                  <a:srgbClr val="FFFF00"/>
                </a:solidFill>
              </a:rPr>
              <a:t>phân</a:t>
            </a:r>
            <a:r>
              <a:rPr lang="en-US" sz="2800" b="1" i="1" dirty="0" smtClean="0">
                <a:solidFill>
                  <a:srgbClr val="FFFF00"/>
                </a:solidFill>
              </a:rPr>
              <a:t> </a:t>
            </a:r>
            <a:r>
              <a:rPr lang="en-US" sz="2800" b="1" i="1" dirty="0" err="1" smtClean="0">
                <a:solidFill>
                  <a:srgbClr val="FFFF00"/>
                </a:solidFill>
              </a:rPr>
              <a:t>giải</a:t>
            </a:r>
            <a:r>
              <a:rPr lang="en-US" sz="2800" b="1" i="1" dirty="0" smtClean="0">
                <a:solidFill>
                  <a:srgbClr val="FFFF00"/>
                </a:solidFill>
              </a:rPr>
              <a:t> (Resolution dpi):</a:t>
            </a:r>
            <a:r>
              <a:rPr lang="en-US" sz="2800" dirty="0" smtClean="0">
                <a:solidFill>
                  <a:srgbClr val="FFFF00"/>
                </a:solidFill>
              </a:rPr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200 dpi </a:t>
            </a:r>
            <a:r>
              <a:rPr lang="en-US" sz="2800" dirty="0" err="1" smtClean="0"/>
              <a:t>bảo</a:t>
            </a:r>
            <a:r>
              <a:rPr lang="en-US" sz="2800" dirty="0" smtClean="0"/>
              <a:t> </a:t>
            </a:r>
            <a:r>
              <a:rPr lang="en-US" sz="2800" dirty="0" err="1" smtClean="0"/>
              <a:t>đảm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chất</a:t>
            </a:r>
            <a:r>
              <a:rPr lang="en-US" sz="2800" dirty="0" smtClean="0"/>
              <a:t> </a:t>
            </a:r>
            <a:r>
              <a:rPr lang="en-US" sz="2800" dirty="0" err="1" smtClean="0"/>
              <a:t>lượng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tốt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in (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100 dpi).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,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tốt</a:t>
            </a:r>
            <a:r>
              <a:rPr lang="en-US" sz="2800" dirty="0" smtClean="0"/>
              <a:t> </a:t>
            </a:r>
            <a:r>
              <a:rPr lang="en-US" sz="2800" dirty="0" err="1" smtClean="0"/>
              <a:t>ngay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 </a:t>
            </a:r>
            <a:r>
              <a:rPr lang="en-US" sz="2800" dirty="0" err="1" smtClean="0"/>
              <a:t>đầu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6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TẠO VÀ LIÊN KẾT MỘT ĐỐI TƯỢNG THÀNH MỘT HÌNH ẢNH </a:t>
            </a:r>
          </a:p>
          <a:p>
            <a:pPr algn="just">
              <a:buNone/>
            </a:pPr>
            <a:r>
              <a:rPr lang="en-US" sz="2800" b="1" dirty="0" smtClean="0"/>
              <a:t>- </a:t>
            </a:r>
            <a:r>
              <a:rPr lang="en-US" sz="2800" b="1" i="1" dirty="0" err="1" smtClean="0">
                <a:solidFill>
                  <a:srgbClr val="FFFF00"/>
                </a:solidFill>
              </a:rPr>
              <a:t>Đường</a:t>
            </a:r>
            <a:r>
              <a:rPr lang="en-US" sz="2800" b="1" i="1" dirty="0" smtClean="0">
                <a:solidFill>
                  <a:srgbClr val="FFFF00"/>
                </a:solidFill>
              </a:rPr>
              <a:t> </a:t>
            </a:r>
            <a:r>
              <a:rPr lang="en-US" sz="2800" b="1" i="1" dirty="0" err="1" smtClean="0">
                <a:solidFill>
                  <a:srgbClr val="FFFF00"/>
                </a:solidFill>
              </a:rPr>
              <a:t>biên</a:t>
            </a:r>
            <a:r>
              <a:rPr lang="en-US" sz="2800" b="1" i="1" dirty="0" smtClean="0">
                <a:solidFill>
                  <a:srgbClr val="FFFF00"/>
                </a:solidFill>
              </a:rPr>
              <a:t> </a:t>
            </a:r>
            <a:r>
              <a:rPr lang="en-US" sz="2800" b="1" i="1" dirty="0" err="1" smtClean="0">
                <a:solidFill>
                  <a:srgbClr val="FFFF00"/>
                </a:solidFill>
              </a:rPr>
              <a:t>ảnh</a:t>
            </a:r>
            <a:r>
              <a:rPr lang="en-US" sz="2800" b="1" i="1" dirty="0" smtClean="0">
                <a:solidFill>
                  <a:srgbClr val="FFFF00"/>
                </a:solidFill>
              </a:rPr>
              <a:t> (Image border)</a:t>
            </a:r>
            <a:r>
              <a:rPr lang="en-US" sz="2800" dirty="0" smtClean="0">
                <a:solidFill>
                  <a:srgbClr val="FFFF00"/>
                </a:solidFill>
              </a:rPr>
              <a:t>: </a:t>
            </a:r>
            <a:r>
              <a:rPr lang="en-US" sz="2800" dirty="0" err="1" smtClean="0"/>
              <a:t>khoảng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chấm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giữa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cạnh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dirty="0" smtClean="0"/>
              <a:t>-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(Keep the graphic attributes):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ô </a:t>
            </a:r>
            <a:r>
              <a:rPr lang="en-US" sz="2800" dirty="0" err="1" smtClean="0"/>
              <a:t>này</a:t>
            </a:r>
            <a:r>
              <a:rPr lang="en-US" sz="2800" dirty="0" smtClean="0"/>
              <a:t>,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sang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Pattern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.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ô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mất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553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7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BÓC TẤT CẢ CÁC ĐƯỜNG VIỀN TỪ MỘT HÌNH ẢNH THÀNH ĐƯỜNG VIỀN TOÁN HỌC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Join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chứa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              Extract all contours.</a:t>
            </a:r>
          </a:p>
          <a:p>
            <a:pPr lvl="0" algn="just">
              <a:buNone/>
            </a:pPr>
            <a:endParaRPr lang="en-US" sz="2800" dirty="0" smtClean="0"/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,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4191000"/>
            <a:ext cx="8382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553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8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XEM CÁC ĐƯỜNG LIÊN KẾT VỚI MỘT HÌNH ẢNH</a:t>
            </a:r>
            <a:r>
              <a:rPr lang="en-US" sz="2800" b="1" dirty="0" smtClean="0"/>
              <a:t> 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Join.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mỗi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chồng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lvl="0" algn="just"/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Join.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Display.</a:t>
            </a:r>
          </a:p>
          <a:p>
            <a:pPr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3626068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874520" y="4815840"/>
            <a:ext cx="1295400" cy="20421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3169920" y="4800600"/>
            <a:ext cx="1366242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4541519" y="4800600"/>
            <a:ext cx="1301003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5836920" y="4800600"/>
            <a:ext cx="1402080" cy="2057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8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XEM CÁC ĐƯỜNG LIÊN KẾT VỚI MỘT HÌNH ẢNH</a:t>
            </a:r>
            <a:r>
              <a:rPr lang="en-US" sz="2800" b="1" dirty="0" smtClean="0"/>
              <a:t> 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thứ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thứ</a:t>
            </a:r>
            <a:r>
              <a:rPr lang="en-US" sz="2800" dirty="0" smtClean="0"/>
              <a:t> </a:t>
            </a:r>
            <a:r>
              <a:rPr lang="en-US" sz="2800" dirty="0" err="1" smtClean="0"/>
              <a:t>hai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cả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lẫn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thứ</a:t>
            </a:r>
            <a:r>
              <a:rPr lang="en-US" sz="2800" dirty="0" smtClean="0"/>
              <a:t> </a:t>
            </a:r>
            <a:r>
              <a:rPr lang="en-US" sz="2800" dirty="0" err="1" smtClean="0"/>
              <a:t>ba</a:t>
            </a:r>
            <a:r>
              <a:rPr lang="en-US" sz="2800" dirty="0" smtClean="0"/>
              <a:t> </a:t>
            </a:r>
            <a:r>
              <a:rPr lang="en-US" sz="2800" dirty="0" err="1" smtClean="0"/>
              <a:t>giấu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9. CÁCH VẼ ĐƯỜNG VIỀN DƯỚI DẠNG TOÁN HỌC HOẶC DẠNG HÌNH ẢNH </a:t>
            </a:r>
          </a:p>
          <a:p>
            <a:pPr algn="just"/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2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 Rectangle mode </a:t>
            </a:r>
            <a:r>
              <a:rPr lang="en-US" sz="2800" dirty="0" err="1" smtClean="0"/>
              <a:t>và</a:t>
            </a:r>
            <a:r>
              <a:rPr lang="en-US" sz="2800" dirty="0" smtClean="0"/>
              <a:t>  Contour mode.</a:t>
            </a:r>
          </a:p>
          <a:p>
            <a:pPr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Geometry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chấm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học</a:t>
            </a:r>
            <a:r>
              <a:rPr lang="en-US" sz="2800" dirty="0" smtClean="0"/>
              <a:t> </a:t>
            </a:r>
            <a:r>
              <a:rPr lang="en-US" sz="2800" dirty="0" err="1" smtClean="0"/>
              <a:t>nhưng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Contour mode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 flipV="1">
            <a:off x="5715000" y="2963332"/>
            <a:ext cx="609600" cy="5418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229600" y="2971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10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TRẢ LẠI KÍCH THƯỚC CỦA ẢNH GỐC </a:t>
            </a:r>
          </a:p>
          <a:p>
            <a:pPr algn="just">
              <a:buNone/>
            </a:pP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tế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,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,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sắc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phục</a:t>
            </a:r>
            <a:r>
              <a:rPr lang="en-US" sz="2800" dirty="0" smtClean="0"/>
              <a:t> </a:t>
            </a:r>
            <a:r>
              <a:rPr lang="en-US" sz="2800" dirty="0" err="1" smtClean="0"/>
              <a:t>hồi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ban </a:t>
            </a:r>
            <a:r>
              <a:rPr lang="en-US" sz="2800" dirty="0" err="1" smtClean="0"/>
              <a:t>đầu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  Original Image.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403834" y="274320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40324" y="4187688"/>
            <a:ext cx="1336675" cy="20622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752600" y="3962400"/>
            <a:ext cx="2470150" cy="2852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11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ĐINH ĐỘ PHÂN GIẢI CỦA ẢNH TRÊN MÀN HÌNH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.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miễn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nó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hữu</a:t>
            </a:r>
            <a:r>
              <a:rPr lang="en-US" sz="2800" dirty="0" smtClean="0"/>
              <a:t>. </a:t>
            </a:r>
            <a:r>
              <a:rPr lang="en-US" sz="2800" dirty="0" err="1" smtClean="0"/>
              <a:t>Ví</a:t>
            </a:r>
            <a:r>
              <a:rPr lang="en-US" sz="2800" dirty="0" smtClean="0"/>
              <a:t> </a:t>
            </a:r>
            <a:r>
              <a:rPr lang="en-US" sz="2800" dirty="0" err="1" smtClean="0"/>
              <a:t>dụ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quét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300 dpi,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94 dpi (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đầy</a:t>
            </a:r>
            <a:r>
              <a:rPr lang="en-US" sz="2800" dirty="0" smtClean="0"/>
              <a:t> </a:t>
            </a:r>
            <a:r>
              <a:rPr lang="en-US" sz="2800" dirty="0" err="1" smtClean="0"/>
              <a:t>đủ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Style. </a:t>
            </a:r>
          </a:p>
          <a:p>
            <a:pPr algn="just"/>
            <a:r>
              <a:rPr lang="en-US" sz="2800" dirty="0" smtClean="0"/>
              <a:t>Do </a:t>
            </a:r>
            <a:r>
              <a:rPr lang="en-US" sz="2800" dirty="0" err="1" smtClean="0"/>
              <a:t>đó</a:t>
            </a:r>
            <a:r>
              <a:rPr lang="en-US" sz="2800" dirty="0" smtClean="0"/>
              <a:t>,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bớt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in.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đổimàu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,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bớt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thấy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.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xử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lâu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.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xử</a:t>
            </a:r>
            <a:r>
              <a:rPr lang="en-US" sz="2800" dirty="0" smtClean="0"/>
              <a:t> </a:t>
            </a:r>
            <a:r>
              <a:rPr lang="en-US" sz="2800" dirty="0" err="1" smtClean="0"/>
              <a:t>lý</a:t>
            </a:r>
            <a:r>
              <a:rPr lang="en-US" sz="2800" dirty="0" smtClean="0"/>
              <a:t> </a:t>
            </a:r>
            <a:r>
              <a:rPr lang="en-US" sz="2800" dirty="0" err="1" smtClean="0"/>
              <a:t>chính</a:t>
            </a:r>
            <a:r>
              <a:rPr lang="en-US" sz="2800" dirty="0" smtClean="0"/>
              <a:t> </a:t>
            </a:r>
            <a:r>
              <a:rPr lang="en-US" sz="2800" dirty="0" err="1" smtClean="0"/>
              <a:t>xác</a:t>
            </a:r>
            <a:r>
              <a:rPr lang="en-US" sz="2800" dirty="0" smtClean="0"/>
              <a:t>,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nữa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. </a:t>
            </a:r>
            <a:r>
              <a:rPr lang="en-US" sz="2800" dirty="0" err="1" smtClean="0"/>
              <a:t>Vì</a:t>
            </a:r>
            <a:r>
              <a:rPr lang="en-US" sz="2800" dirty="0" smtClean="0"/>
              <a:t> </a:t>
            </a:r>
            <a:r>
              <a:rPr lang="en-US" sz="2800" dirty="0" err="1" smtClean="0"/>
              <a:t>vậy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Screen Resolution.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457200"/>
            <a:ext cx="9144000" cy="64008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11</a:t>
            </a:r>
            <a:r>
              <a:rPr lang="en-US" sz="2800" dirty="0" smtClean="0">
                <a:solidFill>
                  <a:srgbClr val="00FFCC"/>
                </a:solidFill>
              </a:rPr>
              <a:t>. </a:t>
            </a:r>
            <a:r>
              <a:rPr lang="en-US" sz="2800" b="1" dirty="0" smtClean="0">
                <a:solidFill>
                  <a:srgbClr val="00FFCC"/>
                </a:solidFill>
              </a:rPr>
              <a:t>CÁCH ĐINH ĐỘ PHÂN GIẢI CỦA ẢNH TRÊN MÀN HÌNH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 :</a:t>
            </a:r>
          </a:p>
          <a:p>
            <a:pPr lvl="0" algn="just"/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giài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nhất</a:t>
            </a:r>
            <a:r>
              <a:rPr lang="en-US" sz="2800" dirty="0" smtClean="0"/>
              <a:t> </a:t>
            </a:r>
            <a:r>
              <a:rPr lang="en-US" sz="2800" dirty="0" err="1" smtClean="0"/>
              <a:t>thiết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cố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(</a:t>
            </a:r>
            <a:r>
              <a:rPr lang="en-US" sz="2800" dirty="0" err="1" smtClean="0"/>
              <a:t>dùng</a:t>
            </a:r>
            <a:r>
              <a:rPr lang="en-US" sz="2800" dirty="0" smtClean="0"/>
              <a:t> Scale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cân</a:t>
            </a:r>
            <a:r>
              <a:rPr lang="en-US" sz="2800" dirty="0" smtClean="0"/>
              <a:t> </a:t>
            </a:r>
            <a:r>
              <a:rPr lang="en-US" sz="2800" dirty="0" err="1" smtClean="0"/>
              <a:t>xứng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chèn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).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  Screen Resolution.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,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động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10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24384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bóc</a:t>
            </a:r>
            <a:r>
              <a:rPr lang="en-US" sz="2800" dirty="0" smtClean="0"/>
              <a:t> </a:t>
            </a:r>
            <a:r>
              <a:rPr lang="en-US" sz="2800" dirty="0" err="1" smtClean="0"/>
              <a:t>tách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phân</a:t>
            </a:r>
            <a:r>
              <a:rPr lang="en-US" sz="2800" dirty="0" smtClean="0"/>
              <a:t> </a:t>
            </a:r>
            <a:r>
              <a:rPr lang="en-US" sz="2800" dirty="0" err="1" smtClean="0"/>
              <a:t>giải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màn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thế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?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0" y="2895600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11: </a:t>
            </a:r>
            <a:r>
              <a:rPr lang="en-US" b="1" dirty="0" smtClean="0">
                <a:solidFill>
                  <a:srgbClr val="FFC000"/>
                </a:solidFill>
              </a:rPr>
              <a:t>CÁCH SỬ DỤNG CÔNG CỤ ĐỔ MÀU HOẶC HỌA TIẾT (COLOR )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76400"/>
            <a:ext cx="8305800" cy="49530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CÁCH SỬ DỤNG CÁC CÔNG CỤ ĐỔ MÀU HOẶC HỌA TIẾT</a:t>
            </a:r>
          </a:p>
          <a:p>
            <a:pPr marL="571500" indent="-571500" algn="just">
              <a:buNone/>
            </a:pPr>
            <a:r>
              <a:rPr lang="en-US" sz="2800" b="1" dirty="0" smtClean="0"/>
              <a:t>    </a:t>
            </a:r>
            <a:r>
              <a:rPr lang="en-US" sz="2800" dirty="0" smtClean="0"/>
              <a:t>   </a:t>
            </a:r>
            <a:r>
              <a:rPr lang="en-US" sz="2800" b="1" dirty="0" smtClean="0">
                <a:solidFill>
                  <a:srgbClr val="00FFCC"/>
                </a:solidFill>
              </a:rPr>
              <a:t>1. CÁCH ĐỔ THEO KHUNG HOẶC THEO ĐƯỜNG VIỀN CỦA ĐỐI TƯỢNG 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đơn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Rectangle mode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Contour mode.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Rectangle mode         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Contour mode          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  <a:endParaRPr lang="en-US" sz="2800" dirty="0" smtClean="0">
              <a:solidFill>
                <a:srgbClr val="00FFCC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876800" y="48768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5715000"/>
            <a:ext cx="533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225970" y="748864"/>
            <a:ext cx="8686800" cy="762000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Chương 11: </a:t>
            </a:r>
            <a:r>
              <a:rPr lang="en-US" b="1" dirty="0" smtClean="0">
                <a:solidFill>
                  <a:srgbClr val="FFC000"/>
                </a:solidFill>
              </a:rPr>
              <a:t>CÁCH SỬ DỤNG CÔNG CỤ ĐỔ MÀU HOẶC HỌA TIẾT (COLOR )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305800" cy="54864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CÁCH SỬ DỤNG CÁC CÔNG CỤ ĐỔ MÀU HOẶC HỌA TIẾT</a:t>
            </a:r>
          </a:p>
          <a:p>
            <a:pPr marL="571500" indent="-571500" algn="just">
              <a:buNone/>
            </a:pPr>
            <a:r>
              <a:rPr lang="en-US" sz="2800" b="1" dirty="0" smtClean="0"/>
              <a:t>    </a:t>
            </a:r>
            <a:r>
              <a:rPr lang="en-US" sz="2800" dirty="0" smtClean="0"/>
              <a:t>   </a:t>
            </a:r>
            <a:r>
              <a:rPr lang="en-US" sz="2800" b="1" dirty="0" smtClean="0">
                <a:solidFill>
                  <a:srgbClr val="00FFCC"/>
                </a:solidFill>
              </a:rPr>
              <a:t>2. CÁCH ĐỔ 1 MÀU ĐƠN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Chuẩn</a:t>
            </a:r>
            <a:r>
              <a:rPr lang="en-US" sz="2800" dirty="0" smtClean="0"/>
              <a:t> </a:t>
            </a:r>
            <a:r>
              <a:rPr lang="en-US" sz="2800" dirty="0" err="1" smtClean="0"/>
              <a:t>bị</a:t>
            </a:r>
            <a:r>
              <a:rPr lang="en-US" sz="2800" dirty="0" smtClean="0"/>
              <a:t> </a:t>
            </a:r>
            <a:r>
              <a:rPr lang="en-US" sz="2800" dirty="0" err="1" smtClean="0"/>
              <a:t>sẵn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liên</a:t>
            </a:r>
            <a:r>
              <a:rPr lang="en-US" sz="2800" dirty="0" smtClean="0"/>
              <a:t> </a:t>
            </a:r>
            <a:r>
              <a:rPr lang="en-US" sz="2800" dirty="0" err="1" smtClean="0"/>
              <a:t>kết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Automatic Association.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             Fill with a plain color.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42672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5486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 CÁCH ĐỔ 1 HỌA TIẾT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3.1 KẾT CẤU CÁC HỌA TIẾT</a:t>
            </a:r>
          </a:p>
          <a:p>
            <a:pPr algn="just"/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Kaledo</a:t>
            </a:r>
            <a:r>
              <a:rPr lang="en-US" sz="2700" dirty="0" smtClean="0"/>
              <a:t> Style,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thuật</a:t>
            </a:r>
            <a:r>
              <a:rPr lang="en-US" sz="2700" dirty="0" smtClean="0"/>
              <a:t> </a:t>
            </a:r>
            <a:r>
              <a:rPr lang="en-US" sz="2700" dirty="0" err="1" smtClean="0"/>
              <a:t>vẽ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bóc</a:t>
            </a:r>
            <a:r>
              <a:rPr lang="en-US" sz="2700" dirty="0" smtClean="0"/>
              <a:t> </a:t>
            </a:r>
            <a:r>
              <a:rPr lang="en-US" sz="2700" dirty="0" err="1" smtClean="0"/>
              <a:t>tách</a:t>
            </a:r>
            <a:r>
              <a:rPr lang="en-US" sz="2700" dirty="0" smtClean="0"/>
              <a:t> </a:t>
            </a:r>
            <a:r>
              <a:rPr lang="en-US" sz="2700" dirty="0" err="1" smtClean="0"/>
              <a:t>từ</a:t>
            </a:r>
            <a:r>
              <a:rPr lang="en-US" sz="2700" dirty="0" smtClean="0"/>
              <a:t> </a:t>
            </a:r>
            <a:r>
              <a:rPr lang="en-US" sz="2700" dirty="0" err="1" smtClean="0"/>
              <a:t>hình</a:t>
            </a:r>
            <a:r>
              <a:rPr lang="en-US" sz="2700" dirty="0" smtClean="0"/>
              <a:t> </a:t>
            </a:r>
            <a:r>
              <a:rPr lang="en-US" sz="2700" dirty="0" err="1" smtClean="0"/>
              <a:t>ảnh</a:t>
            </a:r>
            <a:r>
              <a:rPr lang="en-US" sz="2700" dirty="0" smtClean="0"/>
              <a:t> bitmap </a:t>
            </a:r>
            <a:r>
              <a:rPr lang="en-US" sz="2700" dirty="0" err="1" smtClean="0"/>
              <a:t>hoặc</a:t>
            </a:r>
            <a:r>
              <a:rPr lang="en-US" sz="2700" dirty="0" smtClean="0"/>
              <a:t> </a:t>
            </a:r>
            <a:r>
              <a:rPr lang="en-US" sz="2700" dirty="0" err="1" smtClean="0"/>
              <a:t>hình</a:t>
            </a:r>
            <a:r>
              <a:rPr lang="en-US" sz="2700" dirty="0" smtClean="0"/>
              <a:t> </a:t>
            </a:r>
            <a:r>
              <a:rPr lang="en-US" sz="2700" dirty="0" err="1" smtClean="0"/>
              <a:t>vẽ</a:t>
            </a:r>
            <a:r>
              <a:rPr lang="en-US" sz="2700" dirty="0" smtClean="0"/>
              <a:t> </a:t>
            </a:r>
            <a:r>
              <a:rPr lang="en-US" sz="2700" dirty="0" err="1" smtClean="0"/>
              <a:t>theo</a:t>
            </a:r>
            <a:r>
              <a:rPr lang="en-US" sz="2700" dirty="0" smtClean="0"/>
              <a:t> </a:t>
            </a:r>
            <a:r>
              <a:rPr lang="en-US" sz="2700" dirty="0" err="1" smtClean="0"/>
              <a:t>hướng</a:t>
            </a:r>
            <a:r>
              <a:rPr lang="en-US" sz="2700" dirty="0" smtClean="0"/>
              <a:t> </a:t>
            </a:r>
            <a:r>
              <a:rPr lang="en-US" sz="2700" dirty="0" err="1" smtClean="0"/>
              <a:t>đối</a:t>
            </a:r>
            <a:r>
              <a:rPr lang="en-US" sz="2700" dirty="0" smtClean="0"/>
              <a:t> </a:t>
            </a:r>
            <a:r>
              <a:rPr lang="en-US" sz="2700" dirty="0" err="1" smtClean="0"/>
              <a:t>tượng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khai</a:t>
            </a:r>
            <a:r>
              <a:rPr lang="en-US" sz="2700" dirty="0" smtClean="0"/>
              <a:t> </a:t>
            </a:r>
            <a:r>
              <a:rPr lang="en-US" sz="2700" dirty="0" err="1" smtClean="0"/>
              <a:t>báo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hộp</a:t>
            </a:r>
            <a:r>
              <a:rPr lang="en-US" sz="2700" dirty="0" smtClean="0"/>
              <a:t> </a:t>
            </a:r>
            <a:r>
              <a:rPr lang="en-US" sz="2700" dirty="0" err="1" smtClean="0"/>
              <a:t>thoại</a:t>
            </a:r>
            <a:r>
              <a:rPr lang="en-US" sz="2700" dirty="0" smtClean="0"/>
              <a:t> Effects </a:t>
            </a:r>
            <a:r>
              <a:rPr lang="en-US" sz="2700" dirty="0" err="1" smtClean="0"/>
              <a:t>của</a:t>
            </a:r>
            <a:r>
              <a:rPr lang="en-US" sz="2700" dirty="0" smtClean="0"/>
              <a:t> menu Attributes </a:t>
            </a:r>
            <a:r>
              <a:rPr lang="en-US" sz="2700" dirty="0" smtClean="0">
                <a:sym typeface="Wingdings"/>
              </a:rPr>
              <a:t></a:t>
            </a:r>
            <a:r>
              <a:rPr lang="en-US" sz="2700" dirty="0" smtClean="0"/>
              <a:t> Motifs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bao</a:t>
            </a:r>
            <a:r>
              <a:rPr lang="en-US" sz="2700" dirty="0" smtClean="0"/>
              <a:t> </a:t>
            </a:r>
            <a:r>
              <a:rPr lang="en-US" sz="2700" dirty="0" err="1" smtClean="0"/>
              <a:t>gồm</a:t>
            </a:r>
            <a:r>
              <a:rPr lang="en-US" sz="2700" dirty="0" smtClean="0"/>
              <a:t> </a:t>
            </a:r>
            <a:r>
              <a:rPr lang="en-US" sz="2700" dirty="0" err="1" smtClean="0"/>
              <a:t>cả</a:t>
            </a:r>
            <a:r>
              <a:rPr lang="en-US" sz="2700" dirty="0" smtClean="0"/>
              <a:t> </a:t>
            </a:r>
            <a:r>
              <a:rPr lang="en-US" sz="2700" dirty="0" err="1" smtClean="0"/>
              <a:t>khung</a:t>
            </a:r>
            <a:r>
              <a:rPr lang="en-US" sz="2700" dirty="0" smtClean="0"/>
              <a:t> </a:t>
            </a:r>
            <a:r>
              <a:rPr lang="en-US" sz="2700" dirty="0" err="1" smtClean="0"/>
              <a:t>hình</a:t>
            </a:r>
            <a:r>
              <a:rPr lang="en-US" sz="2700" dirty="0" smtClean="0"/>
              <a:t> </a:t>
            </a:r>
            <a:r>
              <a:rPr lang="en-US" sz="2700" dirty="0" err="1" smtClean="0"/>
              <a:t>chữ</a:t>
            </a:r>
            <a:r>
              <a:rPr lang="en-US" sz="2700" dirty="0" smtClean="0"/>
              <a:t> </a:t>
            </a:r>
            <a:r>
              <a:rPr lang="en-US" sz="2700" dirty="0" err="1" smtClean="0"/>
              <a:t>nhật</a:t>
            </a:r>
            <a:r>
              <a:rPr lang="en-US" sz="2700" dirty="0" smtClean="0"/>
              <a:t> </a:t>
            </a:r>
            <a:r>
              <a:rPr lang="en-US" sz="2700" dirty="0" err="1" smtClean="0"/>
              <a:t>của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.</a:t>
            </a:r>
          </a:p>
          <a:p>
            <a:pPr algn="just"/>
            <a:r>
              <a:rPr lang="en-US" sz="2700" dirty="0" smtClean="0"/>
              <a:t>Cho </a:t>
            </a:r>
            <a:r>
              <a:rPr lang="en-US" sz="2700" dirty="0" err="1" smtClean="0"/>
              <a:t>phép</a:t>
            </a:r>
            <a:r>
              <a:rPr lang="en-US" sz="2700" dirty="0" smtClean="0"/>
              <a:t> </a:t>
            </a:r>
            <a:r>
              <a:rPr lang="en-US" sz="2700" dirty="0" err="1" smtClean="0"/>
              <a:t>khai</a:t>
            </a:r>
            <a:r>
              <a:rPr lang="en-US" sz="2700" dirty="0" smtClean="0"/>
              <a:t> </a:t>
            </a:r>
            <a:r>
              <a:rPr lang="en-US" sz="2700" dirty="0" err="1" smtClean="0"/>
              <a:t>báo</a:t>
            </a:r>
            <a:r>
              <a:rPr lang="en-US" sz="2700" dirty="0" smtClean="0"/>
              <a:t> </a:t>
            </a:r>
            <a:r>
              <a:rPr lang="en-US" sz="2700" dirty="0" err="1" smtClean="0"/>
              <a:t>nhiều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cùng</a:t>
            </a:r>
            <a:r>
              <a:rPr lang="en-US" sz="2700" dirty="0" smtClean="0"/>
              <a:t>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lúc</a:t>
            </a:r>
            <a:r>
              <a:rPr lang="en-US" sz="2700" dirty="0" smtClean="0"/>
              <a:t>,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đang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chọn</a:t>
            </a:r>
            <a:r>
              <a:rPr lang="en-US" sz="2700" dirty="0" smtClean="0"/>
              <a:t> </a:t>
            </a:r>
            <a:r>
              <a:rPr lang="en-US" sz="2700" dirty="0" err="1" smtClean="0"/>
              <a:t>là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bày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cửa</a:t>
            </a:r>
            <a:r>
              <a:rPr lang="en-US" sz="2700" dirty="0" smtClean="0"/>
              <a:t> </a:t>
            </a:r>
            <a:r>
              <a:rPr lang="en-US" sz="2700" dirty="0" err="1" smtClean="0"/>
              <a:t>sổ</a:t>
            </a:r>
            <a:r>
              <a:rPr lang="en-US" sz="2700" dirty="0" smtClean="0"/>
              <a:t> Effects </a:t>
            </a:r>
            <a:r>
              <a:rPr lang="en-US" sz="2700" dirty="0" err="1" smtClean="0"/>
              <a:t>ngay</a:t>
            </a:r>
            <a:r>
              <a:rPr lang="en-US" sz="2700" dirty="0" smtClean="0"/>
              <a:t> </a:t>
            </a:r>
            <a:r>
              <a:rPr lang="en-US" sz="2700" dirty="0" err="1" smtClean="0"/>
              <a:t>lúc</a:t>
            </a:r>
            <a:r>
              <a:rPr lang="en-US" sz="2700" dirty="0" smtClean="0"/>
              <a:t> </a:t>
            </a:r>
            <a:r>
              <a:rPr lang="en-US" sz="2700" dirty="0" err="1" smtClean="0"/>
              <a:t>đó</a:t>
            </a:r>
            <a:r>
              <a:rPr lang="en-US" sz="2700" dirty="0" smtClean="0"/>
              <a:t>. </a:t>
            </a:r>
            <a:r>
              <a:rPr lang="en-US" sz="2700" dirty="0" err="1" smtClean="0"/>
              <a:t>Một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đã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chọn</a:t>
            </a:r>
            <a:r>
              <a:rPr lang="en-US" sz="2700" dirty="0" smtClean="0"/>
              <a:t> </a:t>
            </a:r>
            <a:r>
              <a:rPr lang="en-US" sz="2700" dirty="0" err="1" smtClean="0"/>
              <a:t>vào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cửa</a:t>
            </a:r>
            <a:r>
              <a:rPr lang="en-US" sz="2700" dirty="0" smtClean="0"/>
              <a:t> </a:t>
            </a:r>
            <a:r>
              <a:rPr lang="en-US" sz="2700" dirty="0" err="1" smtClean="0"/>
              <a:t>sổ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phép</a:t>
            </a:r>
            <a:r>
              <a:rPr lang="en-US" sz="2700" dirty="0" smtClean="0"/>
              <a:t> </a:t>
            </a:r>
            <a:r>
              <a:rPr lang="en-US" sz="2700" dirty="0" err="1" smtClean="0"/>
              <a:t>thay</a:t>
            </a:r>
            <a:r>
              <a:rPr lang="en-US" sz="2700" dirty="0" smtClean="0"/>
              <a:t> </a:t>
            </a:r>
            <a:r>
              <a:rPr lang="en-US" sz="2700" dirty="0" err="1" smtClean="0"/>
              <a:t>đổi</a:t>
            </a:r>
            <a:r>
              <a:rPr lang="en-US" sz="2700" dirty="0" smtClean="0"/>
              <a:t> </a:t>
            </a:r>
            <a:r>
              <a:rPr lang="en-US" sz="2700" dirty="0" err="1" smtClean="0"/>
              <a:t>tỷ</a:t>
            </a:r>
            <a:r>
              <a:rPr lang="en-US" sz="2700" dirty="0" smtClean="0"/>
              <a:t> </a:t>
            </a:r>
            <a:r>
              <a:rPr lang="en-US" sz="2700" dirty="0" err="1" smtClean="0"/>
              <a:t>lệ</a:t>
            </a:r>
            <a:r>
              <a:rPr lang="en-US" sz="2700" dirty="0" smtClean="0"/>
              <a:t>, </a:t>
            </a:r>
            <a:r>
              <a:rPr lang="en-US" sz="2700" dirty="0" err="1" smtClean="0"/>
              <a:t>hướng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màu</a:t>
            </a:r>
            <a:r>
              <a:rPr lang="en-US" sz="2700" dirty="0" smtClean="0"/>
              <a:t> </a:t>
            </a:r>
            <a:r>
              <a:rPr lang="en-US" sz="2700" dirty="0" err="1" smtClean="0"/>
              <a:t>sắc</a:t>
            </a:r>
            <a:r>
              <a:rPr lang="en-US" sz="2700" dirty="0" smtClean="0"/>
              <a:t>, </a:t>
            </a:r>
            <a:r>
              <a:rPr lang="en-US" sz="2700" dirty="0" err="1" smtClean="0"/>
              <a:t>thậm</a:t>
            </a:r>
            <a:r>
              <a:rPr lang="en-US" sz="2700" dirty="0" smtClean="0"/>
              <a:t> </a:t>
            </a:r>
            <a:r>
              <a:rPr lang="en-US" sz="2700" dirty="0" err="1" smtClean="0"/>
              <a:t>chí</a:t>
            </a:r>
            <a:r>
              <a:rPr lang="en-US" sz="2700" dirty="0" smtClean="0"/>
              <a:t> </a:t>
            </a:r>
            <a:r>
              <a:rPr lang="en-US" sz="2700" dirty="0" err="1" smtClean="0"/>
              <a:t>cho</a:t>
            </a:r>
            <a:r>
              <a:rPr lang="en-US" sz="2700" dirty="0" smtClean="0"/>
              <a:t> </a:t>
            </a:r>
            <a:r>
              <a:rPr lang="en-US" sz="2700" dirty="0" err="1" smtClean="0"/>
              <a:t>phép</a:t>
            </a:r>
            <a:r>
              <a:rPr lang="en-US" sz="2700" dirty="0" smtClean="0"/>
              <a:t> </a:t>
            </a:r>
            <a:r>
              <a:rPr lang="en-US" sz="2700" dirty="0" err="1" smtClean="0"/>
              <a:t>trình</a:t>
            </a:r>
            <a:r>
              <a:rPr lang="en-US" sz="2700" dirty="0" smtClean="0"/>
              <a:t> </a:t>
            </a:r>
            <a:r>
              <a:rPr lang="en-US" sz="2700" dirty="0" err="1" smtClean="0"/>
              <a:t>diễn</a:t>
            </a:r>
            <a:r>
              <a:rPr lang="en-US" sz="2700" dirty="0" smtClean="0"/>
              <a:t> </a:t>
            </a:r>
            <a:r>
              <a:rPr lang="en-US" sz="2700" dirty="0" err="1" smtClean="0"/>
              <a:t>cả</a:t>
            </a:r>
            <a:r>
              <a:rPr lang="en-US" sz="2700" dirty="0" smtClean="0"/>
              <a:t> </a:t>
            </a:r>
            <a:r>
              <a:rPr lang="en-US" sz="2700" dirty="0" err="1" smtClean="0"/>
              <a:t>cách</a:t>
            </a:r>
            <a:r>
              <a:rPr lang="en-US" sz="2700" dirty="0" smtClean="0"/>
              <a:t> </a:t>
            </a:r>
            <a:r>
              <a:rPr lang="en-US" sz="2700" dirty="0" err="1" smtClean="0"/>
              <a:t>làm</a:t>
            </a:r>
            <a:r>
              <a:rPr lang="en-US" sz="2700" dirty="0" smtClean="0"/>
              <a:t> </a:t>
            </a:r>
            <a:r>
              <a:rPr lang="en-US" sz="2700" dirty="0" err="1" smtClean="0"/>
              <a:t>chênh</a:t>
            </a:r>
            <a:r>
              <a:rPr lang="en-US" sz="2700" dirty="0" smtClean="0"/>
              <a:t> </a:t>
            </a:r>
            <a:r>
              <a:rPr lang="en-US" sz="2700" dirty="0" err="1" smtClean="0"/>
              <a:t>lệch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theo</a:t>
            </a:r>
            <a:r>
              <a:rPr lang="en-US" sz="2700" dirty="0" smtClean="0"/>
              <a:t> </a:t>
            </a:r>
            <a:r>
              <a:rPr lang="en-US" sz="2700" dirty="0" err="1" smtClean="0"/>
              <a:t>chu</a:t>
            </a:r>
            <a:r>
              <a:rPr lang="en-US" sz="2700" dirty="0" smtClean="0"/>
              <a:t> </a:t>
            </a:r>
            <a:r>
              <a:rPr lang="en-US" sz="2700" dirty="0" err="1" smtClean="0"/>
              <a:t>kỳ</a:t>
            </a:r>
            <a:r>
              <a:rPr lang="en-US" sz="2700" dirty="0" smtClean="0"/>
              <a:t>. </a:t>
            </a:r>
            <a:r>
              <a:rPr lang="en-US" sz="2700" dirty="0" err="1" smtClean="0"/>
              <a:t>Sau</a:t>
            </a:r>
            <a:r>
              <a:rPr lang="en-US" sz="2700" dirty="0" smtClean="0"/>
              <a:t> </a:t>
            </a:r>
            <a:r>
              <a:rPr lang="en-US" sz="2700" dirty="0" err="1" smtClean="0"/>
              <a:t>đó</a:t>
            </a:r>
            <a:r>
              <a:rPr lang="en-US" sz="2700" dirty="0" smtClean="0"/>
              <a:t> </a:t>
            </a:r>
            <a:r>
              <a:rPr lang="en-US" sz="2700" dirty="0" err="1" smtClean="0"/>
              <a:t>có</a:t>
            </a:r>
            <a:r>
              <a:rPr lang="en-US" sz="2700" dirty="0" smtClean="0"/>
              <a:t> </a:t>
            </a:r>
            <a:r>
              <a:rPr lang="en-US" sz="2700" dirty="0" err="1" smtClean="0"/>
              <a:t>thể</a:t>
            </a:r>
            <a:r>
              <a:rPr lang="en-US" sz="2700" dirty="0" smtClean="0"/>
              <a:t> </a:t>
            </a:r>
            <a:r>
              <a:rPr lang="en-US" sz="2700" dirty="0" err="1" smtClean="0"/>
              <a:t>đọc</a:t>
            </a:r>
            <a:r>
              <a:rPr lang="en-US" sz="2700" dirty="0" smtClean="0"/>
              <a:t> </a:t>
            </a:r>
            <a:r>
              <a:rPr lang="en-US" sz="2700" dirty="0" err="1" smtClean="0"/>
              <a:t>và</a:t>
            </a:r>
            <a:r>
              <a:rPr lang="en-US" sz="2700" dirty="0" smtClean="0"/>
              <a:t> </a:t>
            </a:r>
            <a:r>
              <a:rPr lang="en-US" sz="2700" dirty="0" err="1" smtClean="0"/>
              <a:t>lưu</a:t>
            </a:r>
            <a:r>
              <a:rPr lang="en-US" sz="2700" dirty="0" smtClean="0"/>
              <a:t> </a:t>
            </a:r>
            <a:r>
              <a:rPr lang="en-US" sz="2700" dirty="0" err="1" smtClean="0"/>
              <a:t>họa</a:t>
            </a:r>
            <a:r>
              <a:rPr lang="en-US" sz="2700" dirty="0" smtClean="0"/>
              <a:t> </a:t>
            </a:r>
            <a:r>
              <a:rPr lang="en-US" sz="2700" dirty="0" err="1" smtClean="0"/>
              <a:t>tiết</a:t>
            </a:r>
            <a:r>
              <a:rPr lang="en-US" sz="2700" dirty="0" smtClean="0"/>
              <a:t> </a:t>
            </a:r>
            <a:r>
              <a:rPr lang="en-US" sz="2700" dirty="0" err="1" smtClean="0"/>
              <a:t>được</a:t>
            </a:r>
            <a:r>
              <a:rPr lang="en-US" sz="2700" dirty="0" smtClean="0"/>
              <a:t> </a:t>
            </a:r>
            <a:r>
              <a:rPr lang="en-US" sz="2700" dirty="0" err="1" smtClean="0"/>
              <a:t>sửa</a:t>
            </a:r>
            <a:r>
              <a:rPr lang="en-US" sz="2700" dirty="0" smtClean="0"/>
              <a:t> </a:t>
            </a:r>
            <a:r>
              <a:rPr lang="en-US" sz="2700" dirty="0" err="1" smtClean="0"/>
              <a:t>đổi</a:t>
            </a:r>
            <a:r>
              <a:rPr lang="en-US" sz="2700" dirty="0" smtClean="0"/>
              <a:t> </a:t>
            </a:r>
            <a:r>
              <a:rPr lang="en-US" sz="2700" dirty="0" err="1" smtClean="0"/>
              <a:t>trong</a:t>
            </a:r>
            <a:r>
              <a:rPr lang="en-US" sz="2700" dirty="0" smtClean="0"/>
              <a:t> </a:t>
            </a:r>
            <a:r>
              <a:rPr lang="en-US" sz="2700" dirty="0" err="1" smtClean="0"/>
              <a:t>thư</a:t>
            </a:r>
            <a:r>
              <a:rPr lang="en-US" sz="2700" dirty="0" smtClean="0"/>
              <a:t> </a:t>
            </a:r>
            <a:r>
              <a:rPr lang="en-US" sz="2700" dirty="0" err="1" smtClean="0"/>
              <a:t>viện</a:t>
            </a:r>
            <a:r>
              <a:rPr lang="en-US" sz="2700" dirty="0" smtClean="0"/>
              <a:t>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114800" y="0"/>
            <a:ext cx="60960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5791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 CÁCH ĐỔ 1 HỌA TIẾT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3.2 CÁCH KHAI BÁO MỘT KẾT CẤU HỌA TIẾT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2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     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cửa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</a:p>
          <a:p>
            <a:pPr algn="just">
              <a:buNone/>
            </a:pPr>
            <a:endParaRPr lang="en-US" sz="2800" dirty="0" smtClean="0"/>
          </a:p>
          <a:p>
            <a:pPr algn="just">
              <a:buNone/>
            </a:pPr>
            <a:r>
              <a:rPr lang="en-US" sz="2800" dirty="0" smtClean="0"/>
              <a:t>   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     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.</a:t>
            </a:r>
          </a:p>
          <a:p>
            <a:pPr algn="just"/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Effects,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ô Screen Photo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cửa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phần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tài</a:t>
            </a:r>
            <a:r>
              <a:rPr lang="en-US" sz="2800" dirty="0" smtClean="0"/>
              <a:t> </a:t>
            </a:r>
            <a:r>
              <a:rPr lang="en-US" sz="2800" dirty="0" err="1" smtClean="0"/>
              <a:t>liệu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phạm</a:t>
            </a:r>
            <a:r>
              <a:rPr lang="en-US" sz="2800" dirty="0" smtClean="0"/>
              <a:t> vi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.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.</a:t>
            </a: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459480" y="1905000"/>
            <a:ext cx="88392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2895600"/>
            <a:ext cx="838200" cy="5735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5791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3.2 CÁCH KHAI BÁO MỘT KẾT CẤU HỌA TIẾT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133600" y="838200"/>
            <a:ext cx="4790758" cy="6019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5791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3.2 CÁCH KHAI BÁO MỘT KẾT CẤU HỌA TIẾT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 </a:t>
            </a:r>
          </a:p>
          <a:p>
            <a:pPr>
              <a:buFont typeface="Wingdings" pitchFamily="2" charset="2"/>
              <a:buChar char="Ø"/>
            </a:pP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cửa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:</a:t>
            </a:r>
          </a:p>
          <a:p>
            <a:pPr lvl="0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,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mất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,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(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nghĩa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bitmap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).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14643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62600" y="2286000"/>
            <a:ext cx="3429000" cy="38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28600"/>
            <a:ext cx="8686800" cy="5791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3.2 CÁCH KHAI BÁO MỘT KẾT CẤU HỌA TIẾT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 </a:t>
            </a:r>
          </a:p>
          <a:p>
            <a:pPr algn="just">
              <a:buFont typeface="Wingdings" pitchFamily="2" charset="2"/>
              <a:buChar char="Ø"/>
            </a:pP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:</a:t>
            </a:r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,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mất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toàn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cùng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lúc</a:t>
            </a:r>
            <a:r>
              <a:rPr lang="en-US" sz="2800" dirty="0" smtClean="0"/>
              <a:t>,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(</a:t>
            </a:r>
            <a:r>
              <a:rPr lang="en-US" sz="2800" dirty="0" err="1" smtClean="0"/>
              <a:t>lưu</a:t>
            </a:r>
            <a:r>
              <a:rPr lang="en-US" sz="2800" dirty="0" smtClean="0"/>
              <a:t> ý </a:t>
            </a:r>
            <a:r>
              <a:rPr lang="en-US" sz="2800" dirty="0" err="1" smtClean="0"/>
              <a:t>rằng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bitmap).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6868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3.3 CÁCH CHỈNH SỬA KÍCH THƯỚC VÀ HƯỚNG CỦA HỌA TIẾT</a:t>
            </a:r>
          </a:p>
          <a:p>
            <a:pPr algn="just">
              <a:buNone/>
            </a:pPr>
            <a:r>
              <a:rPr lang="en-US" sz="2800" dirty="0" smtClean="0"/>
              <a:t>   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.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trữ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bộ</a:t>
            </a:r>
            <a:r>
              <a:rPr lang="en-US" sz="2800" dirty="0" smtClean="0"/>
              <a:t> </a:t>
            </a:r>
            <a:r>
              <a:rPr lang="en-US" sz="2800" dirty="0" err="1" smtClean="0"/>
              <a:t>nhớ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vẫn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.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mới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hoạt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lệnh</a:t>
            </a:r>
            <a:r>
              <a:rPr lang="en-US" sz="2800" dirty="0" smtClean="0"/>
              <a:t> </a:t>
            </a:r>
            <a:r>
              <a:rPr lang="en-US" sz="2800" dirty="0" err="1" smtClean="0"/>
              <a:t>phủ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 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sẵn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                       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             </a:t>
            </a:r>
            <a:r>
              <a:rPr lang="en-US" sz="2800" dirty="0" err="1" smtClean="0"/>
              <a:t>hoặc</a:t>
            </a:r>
            <a:endParaRPr lang="en-US" sz="2800" dirty="0" smtClean="0"/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14745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181600" y="5160433"/>
            <a:ext cx="533400" cy="5630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5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5156199"/>
            <a:ext cx="533400" cy="56303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60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828800" y="5638800"/>
            <a:ext cx="762000" cy="5255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7461" name="Picture 5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3563815" y="5638800"/>
            <a:ext cx="779585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6868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3.3 CÁCH CHỈNH SỬA KÍCH THƯỚC VÀ HƯỚNG CỦA HỌA TIẾT</a:t>
            </a:r>
          </a:p>
          <a:p>
            <a:pPr lvl="0" algn="just"/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</a:t>
            </a:r>
          </a:p>
          <a:p>
            <a:pPr lvl="0" algn="just"/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mất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con </a:t>
            </a:r>
            <a:r>
              <a:rPr lang="en-US" sz="2800" dirty="0" err="1" smtClean="0"/>
              <a:t>trỏ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Q/W/A/S.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sang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lạibấm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Z.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nữa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 </a:t>
            </a:r>
            <a:r>
              <a:rPr lang="en-US" sz="2800" dirty="0" err="1" smtClean="0"/>
              <a:t>vẫn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nguyên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968240" y="762000"/>
            <a:ext cx="853440" cy="609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0"/>
            <a:ext cx="86868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3.4 TÍNH TỶ LỆ CỦA MỘT HỌA TIẾT</a:t>
            </a:r>
          </a:p>
          <a:p>
            <a:pPr algn="just"/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biết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tra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phù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menu Options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Define Scale.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: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28800" y="4495800"/>
            <a:ext cx="5748571" cy="2362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8580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Image scale.</a:t>
            </a:r>
          </a:p>
          <a:p>
            <a:pPr lvl="0" algn="just"/>
            <a:r>
              <a:rPr lang="en-US" sz="2800" dirty="0" err="1" smtClean="0"/>
              <a:t>Xem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gốc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</a:t>
            </a:r>
            <a:r>
              <a:rPr lang="en-US" sz="2800" dirty="0" smtClean="0">
                <a:sym typeface="Wingdings" pitchFamily="2" charset="2"/>
              </a:rPr>
              <a:t></a:t>
            </a:r>
            <a:r>
              <a:rPr lang="en-US" sz="2800" dirty="0" smtClean="0"/>
              <a:t>OK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thay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Image scale.</a:t>
            </a:r>
          </a:p>
          <a:p>
            <a:pPr lvl="0" algn="just"/>
            <a:r>
              <a:rPr lang="en-US" sz="2800" dirty="0" err="1" smtClean="0"/>
              <a:t>Kế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                      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giữ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kéo</a:t>
            </a:r>
            <a:r>
              <a:rPr lang="en-US" sz="2800" dirty="0" smtClean="0"/>
              <a:t> </a:t>
            </a:r>
            <a:r>
              <a:rPr lang="en-US" sz="2800" dirty="0" err="1" smtClean="0"/>
              <a:t>đo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  <a:r>
              <a:rPr lang="en-US" sz="2800" dirty="0" err="1" smtClean="0"/>
              <a:t>giống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OK.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572000" y="4947964"/>
            <a:ext cx="4572000" cy="19100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90600"/>
            <a:ext cx="4572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429000"/>
            <a:ext cx="66294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5410200" cy="6858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3.5 ĐIỀU CHỈNH MỘT HỌA TIẾT</a:t>
            </a:r>
          </a:p>
          <a:p>
            <a:pPr algn="just">
              <a:buNone/>
            </a:pPr>
            <a:r>
              <a:rPr lang="en-US" sz="2800" dirty="0" smtClean="0"/>
              <a:t>   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          </a:t>
            </a:r>
            <a:r>
              <a:rPr lang="en-US" sz="2800" dirty="0" smtClean="0">
                <a:sym typeface="Wingdings" pitchFamily="2" charset="2"/>
              </a:rPr>
              <a:t>XHHT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Shift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Horizontal (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)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dọc</a:t>
            </a:r>
            <a:r>
              <a:rPr lang="en-US" sz="2800" dirty="0" smtClean="0"/>
              <a:t> (Vertical).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Percentage (0 -100).</a:t>
            </a:r>
          </a:p>
          <a:p>
            <a:pPr lvl="0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76600" y="3429000"/>
            <a:ext cx="66294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410200" y="-1"/>
            <a:ext cx="3733800" cy="42544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itle 1"/>
          <p:cNvSpPr>
            <a:spLocks noGrp="1"/>
          </p:cNvSpPr>
          <p:nvPr>
            <p:ph type="title"/>
          </p:nvPr>
        </p:nvSpPr>
        <p:spPr>
          <a:xfrm>
            <a:off x="5791200" y="4648200"/>
            <a:ext cx="3352800" cy="2209800"/>
          </a:xfrm>
        </p:spPr>
        <p:txBody>
          <a:bodyPr>
            <a:normAutofit/>
          </a:bodyPr>
          <a:lstStyle/>
          <a:p>
            <a:pPr lvl="0" algn="l"/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chấm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pixel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.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Close.</a:t>
            </a:r>
            <a:endParaRPr lang="en-US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3.6 CÁCH XÓA HỌA TIẾT RA KHỎI BẢNG</a:t>
            </a:r>
          </a:p>
          <a:p>
            <a:pPr algn="just">
              <a:buNone/>
            </a:pPr>
            <a:r>
              <a:rPr lang="en-US" sz="2800" dirty="0" smtClean="0"/>
              <a:t>   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khỏi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như</a:t>
            </a:r>
            <a:r>
              <a:rPr lang="en-US" sz="2800" dirty="0" smtClean="0"/>
              <a:t> </a:t>
            </a:r>
            <a:r>
              <a:rPr lang="en-US" sz="2800" dirty="0" err="1" smtClean="0"/>
              <a:t>vậy</a:t>
            </a:r>
            <a:r>
              <a:rPr lang="en-US" sz="2800" dirty="0" smtClean="0"/>
              <a:t>.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,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luôn</a:t>
            </a:r>
            <a:r>
              <a:rPr lang="en-US" sz="2800" dirty="0" smtClean="0"/>
              <a:t> ở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trái</a:t>
            </a:r>
            <a:r>
              <a:rPr lang="en-US" sz="2800" dirty="0" smtClean="0"/>
              <a:t> </a:t>
            </a:r>
            <a:r>
              <a:rPr lang="en-US" sz="2800" dirty="0" err="1" smtClean="0"/>
              <a:t>cửa</a:t>
            </a:r>
            <a:r>
              <a:rPr lang="en-US" sz="2800" dirty="0" smtClean="0"/>
              <a:t> </a:t>
            </a:r>
            <a:r>
              <a:rPr lang="en-US" sz="2800" dirty="0" err="1" smtClean="0"/>
              <a:t>sổ</a:t>
            </a:r>
            <a:r>
              <a:rPr lang="en-US" sz="2800" dirty="0" smtClean="0"/>
              <a:t>.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.</a:t>
            </a:r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</a:t>
            </a:r>
          </a:p>
          <a:p>
            <a:pPr lvl="0" algn="just"/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 </a:t>
            </a:r>
            <a:r>
              <a:rPr lang="en-US" sz="2800" dirty="0" err="1" smtClean="0"/>
              <a:t>biến</a:t>
            </a:r>
            <a:r>
              <a:rPr lang="en-US" sz="2800" dirty="0" smtClean="0"/>
              <a:t> </a:t>
            </a:r>
            <a:r>
              <a:rPr lang="en-US" sz="2800" dirty="0" err="1" smtClean="0"/>
              <a:t>mất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thời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xóa</a:t>
            </a:r>
            <a:r>
              <a:rPr lang="en-US" sz="2800" dirty="0" smtClean="0"/>
              <a:t> </a:t>
            </a:r>
            <a:r>
              <a:rPr lang="en-US" sz="2800" dirty="0" err="1" smtClean="0"/>
              <a:t>chúng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.</a:t>
            </a:r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733800" y="4114800"/>
            <a:ext cx="609600" cy="4354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3.7 CÁCH LƯU HỌA TIẾT</a:t>
            </a:r>
          </a:p>
          <a:p>
            <a:pPr algn="just">
              <a:buNone/>
            </a:pPr>
            <a:r>
              <a:rPr lang="en-US" sz="2800" dirty="0" smtClean="0"/>
              <a:t>   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định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chung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*.MOT.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File name.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Save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.</a:t>
            </a:r>
          </a:p>
          <a:p>
            <a:pPr lvl="0" algn="just"/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199" y="2942898"/>
            <a:ext cx="969241" cy="695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3.8 CÁCH ĐỌC HỌA TIẾT</a:t>
            </a:r>
          </a:p>
          <a:p>
            <a:pPr algn="just">
              <a:buNone/>
            </a:pPr>
            <a:r>
              <a:rPr lang="en-US" sz="2800" dirty="0" smtClean="0"/>
              <a:t>   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đọc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*.MOT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Effects.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/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</a:t>
            </a:r>
          </a:p>
          <a:p>
            <a:pPr lvl="0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tên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mở</a:t>
            </a:r>
            <a:r>
              <a:rPr lang="en-US" sz="2800" dirty="0" smtClean="0"/>
              <a:t>.</a:t>
            </a:r>
          </a:p>
          <a:p>
            <a:pPr lvl="0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Open.</a:t>
            </a:r>
          </a:p>
          <a:p>
            <a:pPr lvl="0"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648201" y="2752926"/>
            <a:ext cx="1371600" cy="90467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3.9 HIỆU ỨNG TÔ BÓNG MÀU</a:t>
            </a:r>
          </a:p>
          <a:p>
            <a:pPr algn="just">
              <a:buNone/>
            </a:pPr>
            <a:r>
              <a:rPr lang="en-US" sz="2800" dirty="0" smtClean="0"/>
              <a:t>    </a:t>
            </a:r>
            <a:r>
              <a:rPr lang="en-US" sz="2800" dirty="0" err="1" smtClean="0"/>
              <a:t>Kaledo</a:t>
            </a:r>
            <a:r>
              <a:rPr lang="en-US" sz="2800" dirty="0" smtClean="0"/>
              <a:t> Style </a:t>
            </a:r>
            <a:r>
              <a:rPr lang="en-US" sz="2800" dirty="0" err="1" smtClean="0"/>
              <a:t>cung</a:t>
            </a:r>
            <a:r>
              <a:rPr lang="en-US" sz="2800" dirty="0" smtClean="0"/>
              <a:t> </a:t>
            </a:r>
            <a:r>
              <a:rPr lang="en-US" sz="2800" dirty="0" err="1" smtClean="0"/>
              <a:t>cấp</a:t>
            </a:r>
            <a:r>
              <a:rPr lang="en-US" sz="2800" dirty="0" smtClean="0"/>
              <a:t> </a:t>
            </a:r>
            <a:r>
              <a:rPr lang="en-US" sz="2800" dirty="0" err="1" smtClean="0"/>
              <a:t>sự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yếu</a:t>
            </a:r>
            <a:r>
              <a:rPr lang="en-US" sz="2800" dirty="0" smtClean="0"/>
              <a:t> </a:t>
            </a:r>
            <a:r>
              <a:rPr lang="en-US" sz="2800" dirty="0" err="1" smtClean="0"/>
              <a:t>tố</a:t>
            </a:r>
            <a:r>
              <a:rPr lang="en-US" sz="2800" dirty="0" smtClean="0"/>
              <a:t> </a:t>
            </a:r>
            <a:r>
              <a:rPr lang="en-US" sz="2800" dirty="0" err="1" smtClean="0"/>
              <a:t>thuật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sắc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.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 </a:t>
            </a:r>
            <a:r>
              <a:rPr lang="en-US" sz="2800" dirty="0" err="1" smtClean="0"/>
              <a:t>bởi</a:t>
            </a:r>
            <a:r>
              <a:rPr lang="en-US" sz="2800" dirty="0" smtClean="0"/>
              <a:t> </a:t>
            </a:r>
            <a:r>
              <a:rPr lang="en-US" sz="2800" dirty="0" err="1" smtClean="0"/>
              <a:t>người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thư</a:t>
            </a:r>
            <a:r>
              <a:rPr lang="en-US" sz="2800" dirty="0" smtClean="0"/>
              <a:t> </a:t>
            </a:r>
            <a:r>
              <a:rPr lang="en-US" sz="2800" dirty="0" err="1" smtClean="0"/>
              <a:t>viện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áp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đã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,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chồng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che</a:t>
            </a:r>
            <a:r>
              <a:rPr lang="en-US" sz="2800" dirty="0" smtClean="0"/>
              <a:t> </a:t>
            </a:r>
            <a:r>
              <a:rPr lang="en-US" sz="2800" dirty="0" err="1" smtClean="0"/>
              <a:t>khuất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.</a:t>
            </a:r>
          </a:p>
          <a:p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riêng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3.9 HIỆU ỨNG TÔ BÓNG MÀU</a:t>
            </a:r>
          </a:p>
          <a:p>
            <a:pPr>
              <a:buNone/>
            </a:pPr>
            <a:r>
              <a:rPr lang="en-US" sz="2800" b="1" i="1" dirty="0" err="1" smtClean="0"/>
              <a:t>Cách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tạo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hiệu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ứng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tô</a:t>
            </a:r>
            <a:r>
              <a:rPr lang="en-US" sz="2800" b="1" i="1" dirty="0" smtClean="0"/>
              <a:t> </a:t>
            </a:r>
            <a:r>
              <a:rPr lang="en-US" sz="2800" b="1" i="1" dirty="0" err="1" smtClean="0"/>
              <a:t>bóng</a:t>
            </a:r>
            <a:r>
              <a:rPr lang="en-US" sz="2800" b="1" i="1" dirty="0" smtClean="0"/>
              <a:t> </a:t>
            </a:r>
            <a:endParaRPr lang="en-US" sz="2800" dirty="0" smtClean="0"/>
          </a:p>
          <a:p>
            <a:pPr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Shading </a:t>
            </a:r>
            <a:r>
              <a:rPr lang="en-US" sz="2800" dirty="0" smtClean="0">
                <a:sym typeface="Wingdings" pitchFamily="2" charset="2"/>
              </a:rPr>
              <a:t> XHHT</a:t>
            </a:r>
            <a:endParaRPr lang="en-US" sz="2800" dirty="0" smtClean="0"/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514600" y="1710310"/>
            <a:ext cx="4038600" cy="5071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3.9 HIỆU ỨNG TÔ BÓNG MÀU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 :</a:t>
            </a:r>
          </a:p>
          <a:p>
            <a:pPr lvl="0" algn="just"/>
            <a:r>
              <a:rPr lang="en-US" sz="2800" dirty="0" smtClean="0"/>
              <a:t>Linear :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tuyến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Concentric :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đồng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Square :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vuông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Path :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.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loại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:</a:t>
            </a:r>
          </a:p>
          <a:p>
            <a:pPr lvl="0" algn="just"/>
            <a:r>
              <a:rPr lang="en-US" sz="2800" dirty="0" smtClean="0"/>
              <a:t>Orientation :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xéo</a:t>
            </a:r>
            <a:r>
              <a:rPr lang="en-US" sz="2800" dirty="0" smtClean="0"/>
              <a:t>, </a:t>
            </a:r>
            <a:r>
              <a:rPr lang="en-US" sz="2800" dirty="0" err="1" smtClean="0"/>
              <a:t>ngang</a:t>
            </a:r>
            <a:r>
              <a:rPr lang="en-US" sz="2800" dirty="0" smtClean="0"/>
              <a:t>, </a:t>
            </a:r>
            <a:r>
              <a:rPr lang="en-US" sz="2800" dirty="0" err="1" smtClean="0"/>
              <a:t>dọc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Linear.</a:t>
            </a:r>
          </a:p>
          <a:p>
            <a:pPr lvl="0" algn="just"/>
            <a:r>
              <a:rPr lang="en-US" sz="2800" dirty="0" smtClean="0"/>
              <a:t>Move center :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trung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trừ</a:t>
            </a:r>
            <a:r>
              <a:rPr lang="en-US" sz="2800" dirty="0" smtClean="0"/>
              <a:t> Linear.</a:t>
            </a:r>
          </a:p>
          <a:p>
            <a:pPr lvl="0" algn="just"/>
            <a:r>
              <a:rPr lang="en-US" sz="2800" dirty="0" smtClean="0"/>
              <a:t>Move center vertical :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trung</a:t>
            </a:r>
            <a:r>
              <a:rPr lang="en-US" sz="2800" dirty="0" smtClean="0"/>
              <a:t> </a:t>
            </a:r>
            <a:r>
              <a:rPr lang="en-US" sz="2800" dirty="0" err="1" smtClean="0"/>
              <a:t>tâm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Oy</a:t>
            </a:r>
            <a:r>
              <a:rPr lang="en-US" sz="2800" dirty="0" smtClean="0"/>
              <a:t> </a:t>
            </a:r>
            <a:r>
              <a:rPr lang="en-US" sz="2800" dirty="0" err="1" smtClean="0"/>
              <a:t>ngoại</a:t>
            </a:r>
            <a:r>
              <a:rPr lang="en-US" sz="2800" dirty="0" smtClean="0"/>
              <a:t> </a:t>
            </a:r>
            <a:r>
              <a:rPr lang="en-US" sz="2800" dirty="0" err="1" smtClean="0"/>
              <a:t>trừ</a:t>
            </a:r>
            <a:r>
              <a:rPr lang="en-US" sz="2800" dirty="0" smtClean="0"/>
              <a:t> Linear.</a:t>
            </a:r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228600"/>
            <a:ext cx="8610600" cy="63246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3.9 HIỆU ỨNG TÔ BÓNG MÀU</a:t>
            </a:r>
          </a:p>
          <a:p>
            <a:pPr lvl="0" algn="just">
              <a:buFont typeface="Wingdings" pitchFamily="2" charset="2"/>
              <a:buChar char="Ø"/>
            </a:pP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bảng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, </a:t>
            </a:r>
            <a:r>
              <a:rPr lang="en-US" sz="2800" dirty="0" err="1" smtClean="0"/>
              <a:t>trong</a:t>
            </a:r>
            <a:r>
              <a:rPr lang="en-US" sz="2800" dirty="0" smtClean="0"/>
              <a:t> Color Editor, </a:t>
            </a:r>
            <a:r>
              <a:rPr lang="en-US" sz="2800" dirty="0" err="1" smtClean="0"/>
              <a:t>trong</a:t>
            </a:r>
            <a:r>
              <a:rPr lang="en-US" sz="2800" dirty="0" smtClean="0"/>
              <a:t> Pantone Book.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thanh</a:t>
            </a:r>
            <a:r>
              <a:rPr lang="en-US" sz="2800" dirty="0" smtClean="0"/>
              <a:t> </a:t>
            </a:r>
            <a:r>
              <a:rPr lang="en-US" sz="2800" dirty="0" err="1" smtClean="0"/>
              <a:t>phía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ô </a:t>
            </a:r>
            <a:r>
              <a:rPr lang="en-US" sz="2800" dirty="0" err="1" smtClean="0"/>
              <a:t>sau</a:t>
            </a:r>
            <a:r>
              <a:rPr lang="en-US" sz="2800" dirty="0" smtClean="0"/>
              <a:t>:</a:t>
            </a:r>
          </a:p>
          <a:p>
            <a:pPr algn="just">
              <a:buNone/>
            </a:pPr>
            <a:endParaRPr lang="en-US" sz="2800" dirty="0" smtClean="0"/>
          </a:p>
          <a:p>
            <a:pPr lvl="0"/>
            <a:endParaRPr lang="en-US" sz="2800" dirty="0" smtClean="0"/>
          </a:p>
          <a:p>
            <a:pPr lvl="0"/>
            <a:endParaRPr lang="en-US" sz="2800" dirty="0" smtClean="0"/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tam </a:t>
            </a:r>
            <a:r>
              <a:rPr lang="en-US" sz="2800" dirty="0" err="1" smtClean="0"/>
              <a:t>giác</a:t>
            </a:r>
            <a:r>
              <a:rPr lang="en-US" sz="2800" dirty="0" smtClean="0"/>
              <a:t> </a:t>
            </a:r>
            <a:r>
              <a:rPr lang="en-US" sz="2800" dirty="0" err="1" smtClean="0"/>
              <a:t>nhọn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đại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,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Bỏ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tam </a:t>
            </a:r>
            <a:r>
              <a:rPr lang="en-US" sz="2800" dirty="0" err="1" smtClean="0"/>
              <a:t>giác</a:t>
            </a:r>
            <a:r>
              <a:rPr lang="en-US" sz="2800" dirty="0" smtClean="0"/>
              <a:t>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mũi</a:t>
            </a:r>
            <a:r>
              <a:rPr lang="en-US" sz="2800" dirty="0" smtClean="0"/>
              <a:t> tam </a:t>
            </a:r>
            <a:r>
              <a:rPr lang="en-US" sz="2800" dirty="0" err="1" smtClean="0"/>
              <a:t>giác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đặt</a:t>
            </a:r>
            <a:r>
              <a:rPr lang="en-US" sz="2800" dirty="0" smtClean="0"/>
              <a:t> </a:t>
            </a:r>
            <a:r>
              <a:rPr lang="en-US" sz="2800" dirty="0" err="1" smtClean="0"/>
              <a:t>vị</a:t>
            </a:r>
            <a:r>
              <a:rPr lang="en-US" sz="2800" dirty="0" smtClean="0"/>
              <a:t> </a:t>
            </a:r>
            <a:r>
              <a:rPr lang="en-US" sz="2800" dirty="0" err="1" smtClean="0"/>
              <a:t>trí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mình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chiều</a:t>
            </a:r>
            <a:r>
              <a:rPr lang="en-US" sz="2800" dirty="0" smtClean="0"/>
              <a:t> </a:t>
            </a:r>
            <a:r>
              <a:rPr lang="en-US" sz="2800" dirty="0" err="1" smtClean="0"/>
              <a:t>ngang</a:t>
            </a:r>
            <a:r>
              <a:rPr lang="en-US" sz="2800" dirty="0" smtClean="0"/>
              <a:t>.</a:t>
            </a:r>
          </a:p>
          <a:p>
            <a:pPr lvl="0"/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95600" y="2209800"/>
            <a:ext cx="3048000" cy="141559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381000"/>
            <a:ext cx="8610600" cy="6172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3.9 HIỆU ỨNG TÔ BÓNG MÀU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tạo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Save,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dẫn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lưu</a:t>
            </a:r>
            <a:r>
              <a:rPr lang="en-US" sz="2800" dirty="0" smtClean="0"/>
              <a:t> </a:t>
            </a:r>
            <a:r>
              <a:rPr lang="en-US" sz="2800" dirty="0" err="1" smtClean="0"/>
              <a:t>tập</a:t>
            </a:r>
            <a:r>
              <a:rPr lang="en-US" sz="2800" dirty="0" smtClean="0"/>
              <a:t> tin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*.DEG.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mởi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Open.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về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đen</a:t>
            </a:r>
            <a:r>
              <a:rPr lang="en-US" sz="2800" dirty="0" smtClean="0"/>
              <a:t> </a:t>
            </a:r>
            <a:r>
              <a:rPr lang="en-US" sz="2800" dirty="0" err="1" smtClean="0"/>
              <a:t>trắng</a:t>
            </a:r>
            <a:r>
              <a:rPr lang="en-US" sz="2800" dirty="0" smtClean="0"/>
              <a:t> ban </a:t>
            </a:r>
            <a:r>
              <a:rPr lang="en-US" sz="2800" dirty="0" err="1" smtClean="0"/>
              <a:t>đầu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Erase.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trả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mặc</a:t>
            </a:r>
            <a:r>
              <a:rPr lang="en-US" sz="2800" dirty="0" smtClean="0"/>
              <a:t> </a:t>
            </a:r>
            <a:r>
              <a:rPr lang="en-US" sz="2800" dirty="0" err="1" smtClean="0"/>
              <a:t>nhiên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None.</a:t>
            </a:r>
          </a:p>
          <a:p>
            <a:pPr lvl="0" algn="just"/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gọi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Apply.</a:t>
            </a:r>
          </a:p>
          <a:p>
            <a:pPr lvl="0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553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3.10 CÁCH ĐỔ HỌA TIẾT VÀO HÌNH ẢNH BITMAP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Fill with a motif 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, </a:t>
            </a:r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ô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Close:</a:t>
            </a:r>
          </a:p>
          <a:p>
            <a:pPr lvl="0" algn="just">
              <a:buNone/>
            </a:pPr>
            <a:r>
              <a:rPr lang="en-US" sz="2800" dirty="0" smtClean="0"/>
              <a:t>     - Ô Shading: </a:t>
            </a: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toán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tô</a:t>
            </a:r>
            <a:r>
              <a:rPr lang="en-US" sz="2800" dirty="0" smtClean="0"/>
              <a:t> </a:t>
            </a:r>
            <a:r>
              <a:rPr lang="en-US" sz="2800" dirty="0" err="1" smtClean="0"/>
              <a:t>bóng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,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tham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,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ở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phẳng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     - Ô texture :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</a:t>
            </a:r>
            <a:r>
              <a:rPr lang="en-US" sz="2800" dirty="0" err="1" smtClean="0"/>
              <a:t>trắng</a:t>
            </a:r>
            <a:r>
              <a:rPr lang="en-US" sz="2800" dirty="0" smtClean="0"/>
              <a:t> </a:t>
            </a:r>
            <a:r>
              <a:rPr lang="en-US" sz="2800" dirty="0" err="1" smtClean="0"/>
              <a:t>đen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sử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mà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lấy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     - Ô transparency: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áp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trước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.</a:t>
            </a:r>
          </a:p>
          <a:p>
            <a:pPr lvl="0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4770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3.10 CÁCH ĐỔ HỌA TIẾT VÀO HÌNH ẢNH BITMAP</a:t>
            </a:r>
          </a:p>
          <a:p>
            <a:pPr lvl="0" algn="just">
              <a:buNone/>
            </a:pPr>
            <a:r>
              <a:rPr lang="en-US" sz="2800" dirty="0" smtClean="0"/>
              <a:t>    - </a:t>
            </a:r>
            <a:r>
              <a:rPr lang="en-US" sz="2800" dirty="0" err="1" smtClean="0"/>
              <a:t>Antialising</a:t>
            </a:r>
            <a:r>
              <a:rPr lang="en-US" sz="2800" dirty="0" smtClean="0"/>
              <a:t> :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trơn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cạnh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.</a:t>
            </a:r>
          </a:p>
          <a:p>
            <a:pPr lvl="0" algn="just">
              <a:buNone/>
            </a:pPr>
            <a:r>
              <a:rPr lang="en-US" sz="2800" dirty="0" smtClean="0"/>
              <a:t>    - Luminance :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sáng</a:t>
            </a:r>
            <a:r>
              <a:rPr lang="en-US" sz="2800" dirty="0" smtClean="0"/>
              <a:t> </a:t>
            </a:r>
            <a:r>
              <a:rPr lang="en-US" sz="2800" dirty="0" err="1" smtClean="0"/>
              <a:t>tối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Yêu</a:t>
            </a:r>
            <a:r>
              <a:rPr lang="en-US" sz="2800" dirty="0" smtClean="0"/>
              <a:t> </a:t>
            </a:r>
            <a:r>
              <a:rPr lang="en-US" sz="2800" dirty="0" err="1" smtClean="0"/>
              <a:t>cầu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khép</a:t>
            </a:r>
            <a:r>
              <a:rPr lang="en-US" sz="2800" dirty="0" smtClean="0"/>
              <a:t> </a:t>
            </a:r>
            <a:r>
              <a:rPr lang="en-US" sz="2800" dirty="0" err="1" smtClean="0"/>
              <a:t>kín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      hay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endParaRPr lang="en-US" sz="2800" dirty="0" smtClean="0"/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,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con </a:t>
            </a:r>
            <a:r>
              <a:rPr lang="en-US" sz="2800" dirty="0" err="1" smtClean="0"/>
              <a:t>trỏ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A,S,Q,W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(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phím</a:t>
            </a:r>
            <a:r>
              <a:rPr lang="en-US" sz="2800" dirty="0" smtClean="0"/>
              <a:t> Z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đảo</a:t>
            </a:r>
            <a:r>
              <a:rPr lang="en-US" sz="2800" dirty="0" smtClean="0"/>
              <a:t>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ý </a:t>
            </a:r>
            <a:r>
              <a:rPr lang="en-US" sz="2800" dirty="0" err="1" smtClean="0"/>
              <a:t>nghĩa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4 </a:t>
            </a:r>
            <a:r>
              <a:rPr lang="en-US" sz="2800" dirty="0" err="1" smtClean="0"/>
              <a:t>phím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xoay</a:t>
            </a:r>
            <a:r>
              <a:rPr lang="en-US" sz="2800" dirty="0" smtClean="0"/>
              <a:t> hay </a:t>
            </a:r>
            <a:r>
              <a:rPr lang="en-US" sz="2800" dirty="0" err="1" smtClean="0"/>
              <a:t>tỷ</a:t>
            </a:r>
            <a:r>
              <a:rPr lang="en-US" sz="2800" dirty="0" smtClean="0"/>
              <a:t> </a:t>
            </a:r>
            <a:r>
              <a:rPr lang="en-US" sz="2800" dirty="0" err="1" smtClean="0"/>
              <a:t>lệ</a:t>
            </a:r>
            <a:r>
              <a:rPr lang="en-US" sz="2800" dirty="0" smtClean="0"/>
              <a:t>).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xong</a:t>
            </a:r>
            <a:r>
              <a:rPr lang="en-US" sz="2800" dirty="0" smtClean="0"/>
              <a:t>,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lập</a:t>
            </a:r>
            <a:r>
              <a:rPr lang="en-US" sz="2800" dirty="0" smtClean="0"/>
              <a:t> </a:t>
            </a:r>
            <a:r>
              <a:rPr lang="en-US" sz="2800" dirty="0" err="1" smtClean="0"/>
              <a:t>tức</a:t>
            </a:r>
            <a:r>
              <a:rPr lang="en-US" sz="2800" dirty="0" smtClean="0"/>
              <a:t>.</a:t>
            </a:r>
          </a:p>
          <a:p>
            <a:pPr lvl="0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83166" y="3032234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86800" y="30480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419600" y="35052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52400" y="152400"/>
            <a:ext cx="8839200" cy="4267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3.11 HIỆU ỨNG TRONG SUỐT</a:t>
            </a:r>
          </a:p>
          <a:p>
            <a:pPr algn="just">
              <a:buNone/>
            </a:pPr>
            <a:r>
              <a:rPr lang="en-US" sz="2800" dirty="0" smtClean="0"/>
              <a:t>    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rõ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mờ</a:t>
            </a:r>
            <a:r>
              <a:rPr lang="en-US" sz="2800" dirty="0" smtClean="0"/>
              <a:t> </a:t>
            </a:r>
            <a:r>
              <a:rPr lang="en-US" sz="2800" dirty="0" err="1" smtClean="0"/>
              <a:t>đi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từ</a:t>
            </a:r>
            <a:r>
              <a:rPr lang="en-US" sz="2800" dirty="0" smtClean="0"/>
              <a:t> 0 </a:t>
            </a:r>
            <a:r>
              <a:rPr lang="en-US" sz="2800" dirty="0" err="1" smtClean="0"/>
              <a:t>đến</a:t>
            </a:r>
            <a:r>
              <a:rPr lang="en-US" sz="2800" dirty="0" smtClean="0"/>
              <a:t> 100.</a:t>
            </a: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Vào</a:t>
            </a:r>
            <a:r>
              <a:rPr lang="en-US" sz="2800" dirty="0" smtClean="0"/>
              <a:t> ô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tính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Nhập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                          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nút</a:t>
            </a:r>
            <a:r>
              <a:rPr lang="en-US" sz="2800" dirty="0" smtClean="0"/>
              <a:t>                 </a:t>
            </a:r>
          </a:p>
          <a:p>
            <a:pPr lvl="0" algn="just">
              <a:buNone/>
            </a:pPr>
            <a:r>
              <a:rPr lang="en-US" sz="2800" dirty="0" smtClean="0"/>
              <a:t>                  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tăng</a:t>
            </a:r>
            <a:r>
              <a:rPr lang="en-US" sz="2800" dirty="0" smtClean="0"/>
              <a:t>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</a:t>
            </a:r>
            <a:r>
              <a:rPr lang="en-US" sz="2800" dirty="0" err="1" smtClean="0"/>
              <a:t>giảm</a:t>
            </a:r>
            <a:r>
              <a:rPr lang="en-US" sz="2800" dirty="0" smtClean="0"/>
              <a:t> </a:t>
            </a:r>
            <a:r>
              <a:rPr lang="en-US" sz="2800" dirty="0" err="1" smtClean="0"/>
              <a:t>độ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.</a:t>
            </a:r>
          </a:p>
          <a:p>
            <a:pPr lvl="0">
              <a:buNone/>
            </a:pPr>
            <a:endParaRPr lang="en-US" sz="2800" dirty="0" smtClean="0"/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lvl="0" algn="just">
              <a:buNone/>
            </a:pPr>
            <a:r>
              <a:rPr lang="en-US" sz="2800" dirty="0" smtClean="0"/>
              <a:t>                                                               </a:t>
            </a:r>
          </a:p>
          <a:p>
            <a:pPr algn="just">
              <a:buNone/>
            </a:pPr>
            <a:endParaRPr lang="en-US" sz="2800" b="1" dirty="0" smtClean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911600" y="2819400"/>
            <a:ext cx="203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9600" y="3733800"/>
            <a:ext cx="1066800" cy="1010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304800"/>
            <a:ext cx="9144000" cy="60960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CÁCH SỬ DỤNG CÁC CÔNG CỤ ĐỔ MÀU HOẶC HỌA TIẾT</a:t>
            </a:r>
          </a:p>
          <a:p>
            <a:pPr marL="571500" indent="-571500" algn="just">
              <a:buNone/>
            </a:pPr>
            <a:r>
              <a:rPr lang="en-US" sz="2800" b="1" dirty="0" smtClean="0"/>
              <a:t>    </a:t>
            </a:r>
            <a:r>
              <a:rPr lang="en-US" sz="2800" dirty="0" smtClean="0"/>
              <a:t>   </a:t>
            </a:r>
            <a:r>
              <a:rPr lang="en-US" sz="2800" b="1" dirty="0" smtClean="0">
                <a:solidFill>
                  <a:srgbClr val="00FFCC"/>
                </a:solidFill>
              </a:rPr>
              <a:t>4. CÁCH TẠO MỘT LỖ TRÊN HÌNH ẢNH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     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.</a:t>
            </a: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8600" y="2590800"/>
            <a:ext cx="8727582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8991600" cy="6858000"/>
          </a:xfrm>
        </p:spPr>
        <p:txBody>
          <a:bodyPr>
            <a:noAutofit/>
          </a:bodyPr>
          <a:lstStyle/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Rectangle </a:t>
            </a:r>
            <a:r>
              <a:rPr lang="en-US" sz="2800" dirty="0" err="1" smtClean="0"/>
              <a:t>hoặc</a:t>
            </a:r>
            <a:r>
              <a:rPr lang="en-US" sz="2800" dirty="0" smtClean="0"/>
              <a:t> Contour.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        Making holes.</a:t>
            </a:r>
          </a:p>
          <a:p>
            <a:pPr lvl="0"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Rectangle, </a:t>
            </a:r>
            <a:r>
              <a:rPr lang="en-US" sz="2800" dirty="0" err="1" smtClean="0"/>
              <a:t>dùng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bao</a:t>
            </a:r>
            <a:r>
              <a:rPr lang="en-US" sz="2800" dirty="0" smtClean="0"/>
              <a:t> </a:t>
            </a:r>
            <a:r>
              <a:rPr lang="en-US" sz="2800" dirty="0" err="1" smtClean="0"/>
              <a:t>quanh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sang </a:t>
            </a:r>
            <a:r>
              <a:rPr lang="en-US" sz="2800" dirty="0" err="1" smtClean="0"/>
              <a:t>thành</a:t>
            </a:r>
            <a:r>
              <a:rPr lang="en-US" sz="2800" dirty="0" smtClean="0"/>
              <a:t>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. </a:t>
            </a:r>
            <a:r>
              <a:rPr lang="en-US" sz="2800" dirty="0" err="1" smtClean="0"/>
              <a:t>Ngược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dạng</a:t>
            </a:r>
            <a:r>
              <a:rPr lang="en-US" sz="2800" dirty="0" smtClean="0"/>
              <a:t> Contour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bấm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đổi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sang </a:t>
            </a:r>
            <a:r>
              <a:rPr lang="en-US" sz="2800" dirty="0" err="1" smtClean="0"/>
              <a:t>trang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suốt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bất</a:t>
            </a:r>
            <a:r>
              <a:rPr lang="en-US" sz="2800" dirty="0" smtClean="0"/>
              <a:t> </a:t>
            </a:r>
            <a:r>
              <a:rPr lang="en-US" sz="2800" dirty="0" err="1" smtClean="0"/>
              <a:t>kỳ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ở </a:t>
            </a:r>
            <a:r>
              <a:rPr lang="en-US" sz="2800" dirty="0" err="1" smtClean="0"/>
              <a:t>dưới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nền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trường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hợp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vẽ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sang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cần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</a:t>
            </a:r>
            <a:r>
              <a:rPr lang="en-US" sz="2800" dirty="0" err="1" smtClean="0"/>
              <a:t>viền</a:t>
            </a:r>
            <a:r>
              <a:rPr lang="en-US" sz="2800" dirty="0" smtClean="0"/>
              <a:t>.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    </a:t>
            </a: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19400" y="1905000"/>
            <a:ext cx="685800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0"/>
            <a:ext cx="9144000" cy="6400800"/>
          </a:xfrm>
        </p:spPr>
        <p:txBody>
          <a:bodyPr>
            <a:noAutofit/>
          </a:bodyPr>
          <a:lstStyle/>
          <a:p>
            <a:pPr marL="571500" indent="-571500" algn="just">
              <a:buFont typeface="+mj-lt"/>
              <a:buAutoNum type="romanUcPeriod"/>
            </a:pPr>
            <a:r>
              <a:rPr lang="en-US" sz="2800" b="1" dirty="0" smtClean="0">
                <a:solidFill>
                  <a:srgbClr val="00FFCC"/>
                </a:solidFill>
              </a:rPr>
              <a:t>CÁCH SỬ DỤNG CÁC CÔNG CỤ ĐỔ MÀU HOẶC HỌA TIẾT</a:t>
            </a:r>
          </a:p>
          <a:p>
            <a:pPr marL="571500" indent="-571500" algn="just">
              <a:buNone/>
            </a:pPr>
            <a:r>
              <a:rPr lang="en-US" sz="2800" b="1" dirty="0" smtClean="0"/>
              <a:t>    </a:t>
            </a:r>
            <a:r>
              <a:rPr lang="en-US" sz="2800" dirty="0" smtClean="0"/>
              <a:t>   </a:t>
            </a:r>
            <a:r>
              <a:rPr lang="en-US" sz="2800" b="1" dirty="0" smtClean="0">
                <a:solidFill>
                  <a:srgbClr val="00FFCC"/>
                </a:solidFill>
              </a:rPr>
              <a:t>5. CÁCH ĐỖ HỌA TIẾT THEO TỪNG VÙNG TRÊN ĐỐI TƯỢNG</a:t>
            </a:r>
          </a:p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       </a:t>
            </a:r>
            <a:r>
              <a:rPr lang="en-US" sz="2800" dirty="0" smtClean="0"/>
              <a:t>Cho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thực</a:t>
            </a:r>
            <a:r>
              <a:rPr lang="en-US" sz="2800" dirty="0" smtClean="0"/>
              <a:t> </a:t>
            </a:r>
            <a:r>
              <a:rPr lang="en-US" sz="2800" dirty="0" err="1" smtClean="0"/>
              <a:t>nhanh</a:t>
            </a:r>
            <a:r>
              <a:rPr lang="en-US" sz="2800" dirty="0" smtClean="0"/>
              <a:t> </a:t>
            </a:r>
            <a:r>
              <a:rPr lang="en-US" sz="2800" dirty="0" err="1" smtClean="0"/>
              <a:t>chóng</a:t>
            </a:r>
            <a:r>
              <a:rPr lang="en-US" sz="2800" dirty="0" smtClean="0"/>
              <a:t>, </a:t>
            </a:r>
            <a:r>
              <a:rPr lang="en-US" sz="2800" dirty="0" err="1" smtClean="0"/>
              <a:t>dễ</a:t>
            </a:r>
            <a:r>
              <a:rPr lang="en-US" sz="2800" dirty="0" smtClean="0"/>
              <a:t> </a:t>
            </a:r>
            <a:r>
              <a:rPr lang="en-US" sz="2800" dirty="0" err="1" smtClean="0"/>
              <a:t>dàng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khác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chồng</a:t>
            </a:r>
            <a:r>
              <a:rPr lang="en-US" sz="2800" dirty="0" smtClean="0"/>
              <a:t> </a:t>
            </a:r>
            <a:r>
              <a:rPr lang="en-US" sz="2800" dirty="0" err="1" smtClean="0"/>
              <a:t>lên</a:t>
            </a:r>
            <a:r>
              <a:rPr lang="en-US" sz="2800" dirty="0" smtClean="0"/>
              <a:t> </a:t>
            </a:r>
            <a:r>
              <a:rPr lang="en-US" sz="2800" dirty="0" err="1" smtClean="0"/>
              <a:t>theo</a:t>
            </a:r>
            <a:r>
              <a:rPr lang="en-US" sz="2800" dirty="0" smtClean="0"/>
              <a:t> </a:t>
            </a:r>
            <a:r>
              <a:rPr lang="en-US" sz="2800" dirty="0" err="1" smtClean="0"/>
              <a:t>từng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chọn</a:t>
            </a:r>
            <a:r>
              <a:rPr lang="en-US" sz="2800" dirty="0" smtClean="0"/>
              <a:t>. </a:t>
            </a:r>
            <a:r>
              <a:rPr lang="en-US" sz="2800" dirty="0" err="1" smtClean="0"/>
              <a:t>Bên</a:t>
            </a:r>
            <a:r>
              <a:rPr lang="en-US" sz="2800" dirty="0" smtClean="0"/>
              <a:t> </a:t>
            </a:r>
            <a:r>
              <a:rPr lang="en-US" sz="2800" dirty="0" err="1" smtClean="0"/>
              <a:t>cạnh</a:t>
            </a:r>
            <a:r>
              <a:rPr lang="en-US" sz="2800" dirty="0" smtClean="0"/>
              <a:t> </a:t>
            </a:r>
            <a:r>
              <a:rPr lang="en-US" sz="2800" dirty="0" err="1" smtClean="0"/>
              <a:t>đó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di</a:t>
            </a:r>
            <a:r>
              <a:rPr lang="en-US" sz="2800" dirty="0" smtClean="0"/>
              <a:t> </a:t>
            </a:r>
            <a:r>
              <a:rPr lang="en-US" sz="2800" dirty="0" err="1" smtClean="0"/>
              <a:t>chuyển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đi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 </a:t>
            </a:r>
            <a:r>
              <a:rPr lang="en-US" sz="2800" dirty="0" err="1" smtClean="0"/>
              <a:t>đối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thể</a:t>
            </a:r>
            <a:r>
              <a:rPr lang="en-US" sz="2800" dirty="0" smtClean="0"/>
              <a:t> </a:t>
            </a:r>
            <a:r>
              <a:rPr lang="en-US" sz="2800" dirty="0" err="1" smtClean="0"/>
              <a:t>điều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trực</a:t>
            </a:r>
            <a:r>
              <a:rPr lang="en-US" sz="2800" dirty="0" smtClean="0"/>
              <a:t> </a:t>
            </a:r>
            <a:r>
              <a:rPr lang="en-US" sz="2800" dirty="0" err="1" smtClean="0"/>
              <a:t>tiếp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cụ</a:t>
            </a:r>
            <a:r>
              <a:rPr lang="en-US" sz="2800" dirty="0" smtClean="0"/>
              <a:t> Motif </a:t>
            </a: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096000" y="3276600"/>
            <a:ext cx="762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6200" y="4114800"/>
            <a:ext cx="4419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2" name="Picture 4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572000" y="4114800"/>
            <a:ext cx="4419600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1722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5. CÁCH ĐỖ HỌA TIẾT THEO TỪNG VÙNG TRÊN ĐỐI TƯỢNG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algn="just">
              <a:buNone/>
            </a:pPr>
            <a:r>
              <a:rPr lang="en-US" sz="2800" b="1" dirty="0" err="1" smtClean="0"/>
              <a:t>Thao</a:t>
            </a:r>
            <a:r>
              <a:rPr lang="en-US" sz="2800" b="1" dirty="0" smtClean="0"/>
              <a:t> </a:t>
            </a:r>
            <a:r>
              <a:rPr lang="en-US" sz="2800" b="1" dirty="0" err="1" smtClean="0"/>
              <a:t>tác</a:t>
            </a:r>
            <a:r>
              <a:rPr lang="en-US" sz="2800" b="1" dirty="0" smtClean="0"/>
              <a:t>:</a:t>
            </a:r>
          </a:p>
          <a:p>
            <a:pPr lvl="0" algn="just"/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muốn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menu Attributes </a:t>
            </a:r>
            <a:r>
              <a:rPr lang="en-US" sz="2800" dirty="0" smtClean="0">
                <a:sym typeface="Wingdings"/>
              </a:rPr>
              <a:t></a:t>
            </a:r>
            <a:r>
              <a:rPr lang="en-US" sz="2800" dirty="0" smtClean="0"/>
              <a:t> Motifs.</a:t>
            </a:r>
          </a:p>
          <a:p>
            <a:pPr lvl="0" algn="just"/>
            <a:r>
              <a:rPr lang="en-US" sz="2800" dirty="0" err="1" smtClean="0"/>
              <a:t>Bấm</a:t>
            </a:r>
            <a:r>
              <a:rPr lang="en-US" sz="2800" dirty="0" smtClean="0"/>
              <a:t> 2 </a:t>
            </a:r>
            <a:r>
              <a:rPr lang="en-US" sz="2800" dirty="0" err="1" smtClean="0"/>
              <a:t>lần</a:t>
            </a:r>
            <a:r>
              <a:rPr lang="en-US" sz="2800" dirty="0" smtClean="0"/>
              <a:t> </a:t>
            </a:r>
            <a:r>
              <a:rPr lang="en-US" sz="2800" dirty="0" err="1" smtClean="0"/>
              <a:t>chuột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biểu</a:t>
            </a:r>
            <a:r>
              <a:rPr lang="en-US" sz="2800" dirty="0" smtClean="0"/>
              <a:t> </a:t>
            </a:r>
            <a:r>
              <a:rPr lang="en-US" sz="2800" dirty="0" err="1" smtClean="0"/>
              <a:t>tượng</a:t>
            </a:r>
            <a:r>
              <a:rPr lang="en-US" sz="2800" dirty="0" smtClean="0"/>
              <a:t>  </a:t>
            </a:r>
            <a:r>
              <a:rPr lang="en-US" sz="2800" dirty="0" err="1" smtClean="0"/>
              <a:t>Vectorization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err="1" smtClean="0"/>
              <a:t>Xuất</a:t>
            </a:r>
            <a:r>
              <a:rPr lang="en-US" sz="2800" dirty="0" smtClean="0"/>
              <a:t> </a:t>
            </a:r>
            <a:r>
              <a:rPr lang="en-US" sz="2800" dirty="0" err="1" smtClean="0"/>
              <a:t>hiện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hộp</a:t>
            </a:r>
            <a:r>
              <a:rPr lang="en-US" sz="2800" dirty="0" smtClean="0"/>
              <a:t> </a:t>
            </a:r>
            <a:r>
              <a:rPr lang="en-US" sz="2800" dirty="0" err="1" smtClean="0"/>
              <a:t>thoại</a:t>
            </a:r>
            <a:r>
              <a:rPr lang="en-US" sz="2800" dirty="0" smtClean="0"/>
              <a:t> 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438400" y="914400"/>
            <a:ext cx="2823411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33999" y="914400"/>
            <a:ext cx="1407077" cy="335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0" y="228600"/>
            <a:ext cx="9144000" cy="6629400"/>
          </a:xfrm>
        </p:spPr>
        <p:txBody>
          <a:bodyPr>
            <a:noAutofit/>
          </a:bodyPr>
          <a:lstStyle/>
          <a:p>
            <a:pPr marL="571500" indent="-571500" algn="just">
              <a:buNone/>
            </a:pPr>
            <a:r>
              <a:rPr lang="en-US" sz="2800" b="1" dirty="0" smtClean="0">
                <a:solidFill>
                  <a:srgbClr val="00FFCC"/>
                </a:solidFill>
              </a:rPr>
              <a:t>5. CÁCH ĐỖ HỌA TIẾT THEO TỪNG VÙNG TRÊN ĐỐI TƯỢNG</a:t>
            </a:r>
          </a:p>
          <a:p>
            <a:pPr lvl="0" algn="just">
              <a:buNone/>
            </a:pPr>
            <a:r>
              <a:rPr lang="en-US" sz="2800" dirty="0" err="1" smtClean="0"/>
              <a:t>Trong</a:t>
            </a:r>
            <a:r>
              <a:rPr lang="en-US" sz="2800" dirty="0" smtClean="0"/>
              <a:t> Mode </a:t>
            </a:r>
            <a:r>
              <a:rPr lang="en-US" sz="2800" dirty="0" err="1" smtClean="0"/>
              <a:t>chọn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với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:</a:t>
            </a:r>
          </a:p>
          <a:p>
            <a:pPr lvl="0" algn="just"/>
            <a:r>
              <a:rPr lang="en-US" sz="2800" dirty="0" smtClean="0"/>
              <a:t>Flat: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làm</a:t>
            </a:r>
            <a:r>
              <a:rPr lang="en-US" sz="2800" dirty="0" smtClean="0"/>
              <a:t> </a:t>
            </a:r>
            <a:r>
              <a:rPr lang="en-US" sz="2800" dirty="0" err="1" smtClean="0"/>
              <a:t>việc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,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chỉ</a:t>
            </a:r>
            <a:r>
              <a:rPr lang="en-US" sz="2800" dirty="0" smtClean="0"/>
              <a:t> </a:t>
            </a:r>
            <a:r>
              <a:rPr lang="en-US" sz="2800" dirty="0" err="1" smtClean="0"/>
              <a:t>áp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những</a:t>
            </a:r>
            <a:r>
              <a:rPr lang="en-US" sz="2800" dirty="0" smtClean="0"/>
              <a:t> ô pixel </a:t>
            </a:r>
            <a:r>
              <a:rPr lang="en-US" sz="2800" dirty="0" err="1" smtClean="0"/>
              <a:t>tương</a:t>
            </a:r>
            <a:r>
              <a:rPr lang="en-US" sz="2800" dirty="0" smtClean="0"/>
              <a:t> </a:t>
            </a:r>
            <a:r>
              <a:rPr lang="en-US" sz="2800" dirty="0" err="1" smtClean="0"/>
              <a:t>tự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liền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.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sẽ</a:t>
            </a:r>
            <a:r>
              <a:rPr lang="en-US" sz="2800" dirty="0" smtClean="0"/>
              <a:t> </a:t>
            </a:r>
            <a:r>
              <a:rPr lang="en-US" sz="2800" dirty="0" err="1" smtClean="0"/>
              <a:t>dừng</a:t>
            </a:r>
            <a:r>
              <a:rPr lang="en-US" sz="2800" dirty="0" smtClean="0"/>
              <a:t> </a:t>
            </a:r>
            <a:r>
              <a:rPr lang="en-US" sz="2800" dirty="0" err="1" smtClean="0"/>
              <a:t>lại</a:t>
            </a:r>
            <a:r>
              <a:rPr lang="en-US" sz="2800" dirty="0" smtClean="0"/>
              <a:t>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gặp</a:t>
            </a:r>
            <a:r>
              <a:rPr lang="en-US" sz="2800" dirty="0" smtClean="0"/>
              <a:t> </a:t>
            </a:r>
            <a:r>
              <a:rPr lang="en-US" sz="2800" dirty="0" err="1" smtClean="0"/>
              <a:t>phải</a:t>
            </a:r>
            <a:r>
              <a:rPr lang="en-US" sz="2800" dirty="0" smtClean="0"/>
              <a:t> ô pixel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giống</a:t>
            </a:r>
            <a:r>
              <a:rPr lang="en-US" sz="2800" dirty="0" smtClean="0"/>
              <a:t> </a:t>
            </a:r>
            <a:r>
              <a:rPr lang="en-US" sz="2800" dirty="0" err="1" smtClean="0"/>
              <a:t>nhau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Hue / RGB: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phụ</a:t>
            </a:r>
            <a:r>
              <a:rPr lang="en-US" sz="2800" dirty="0" smtClean="0"/>
              <a:t> </a:t>
            </a:r>
            <a:r>
              <a:rPr lang="en-US" sz="2800" dirty="0" err="1" smtClean="0"/>
              <a:t>thuộc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ô Tolerance, </a:t>
            </a:r>
            <a:r>
              <a:rPr lang="en-US" sz="2800" dirty="0" err="1" smtClean="0"/>
              <a:t>nếu</a:t>
            </a:r>
            <a:r>
              <a:rPr lang="en-US" sz="2800" dirty="0" smtClean="0"/>
              <a:t> </a:t>
            </a:r>
            <a:r>
              <a:rPr lang="en-US" sz="2800" dirty="0" err="1" smtClean="0"/>
              <a:t>số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khia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nhiều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 </a:t>
            </a:r>
            <a:r>
              <a:rPr lang="en-US" sz="2800" dirty="0" err="1" smtClean="0"/>
              <a:t>thì</a:t>
            </a:r>
            <a:r>
              <a:rPr lang="en-US" sz="2800" dirty="0" smtClean="0"/>
              <a:t> </a:t>
            </a:r>
            <a:r>
              <a:rPr lang="en-US" sz="2800" dirty="0" err="1" smtClean="0"/>
              <a:t>vùng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rông</a:t>
            </a:r>
            <a:r>
              <a:rPr lang="en-US" sz="2800" dirty="0" smtClean="0"/>
              <a:t> </a:t>
            </a:r>
            <a:r>
              <a:rPr lang="en-US" sz="2800" dirty="0" err="1" smtClean="0"/>
              <a:t>hơn</a:t>
            </a:r>
            <a:r>
              <a:rPr lang="en-US" sz="2800" dirty="0" smtClean="0"/>
              <a:t>.</a:t>
            </a:r>
          </a:p>
          <a:p>
            <a:pPr lvl="0" algn="just"/>
            <a:r>
              <a:rPr lang="en-US" sz="2800" dirty="0" smtClean="0"/>
              <a:t>Circle: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bạn</a:t>
            </a:r>
            <a:r>
              <a:rPr lang="en-US" sz="2800" dirty="0" smtClean="0"/>
              <a:t> </a:t>
            </a:r>
            <a:r>
              <a:rPr lang="en-US" sz="2800" dirty="0" err="1" smtClean="0"/>
              <a:t>thao</a:t>
            </a:r>
            <a:r>
              <a:rPr lang="en-US" sz="2800" dirty="0" smtClean="0"/>
              <a:t> </a:t>
            </a:r>
            <a:r>
              <a:rPr lang="en-US" sz="2800" dirty="0" err="1" smtClean="0"/>
              <a:t>tác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màu</a:t>
            </a:r>
            <a:r>
              <a:rPr lang="en-US" sz="2800" dirty="0" smtClean="0"/>
              <a:t> </a:t>
            </a:r>
            <a:r>
              <a:rPr lang="en-US" sz="2800" dirty="0" err="1" smtClean="0"/>
              <a:t>nằm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r>
              <a:rPr lang="en-US" sz="2800" dirty="0" smtClean="0"/>
              <a:t>. </a:t>
            </a:r>
            <a:r>
              <a:rPr lang="en-US" sz="2800" dirty="0" err="1" smtClean="0"/>
              <a:t>Diện</a:t>
            </a:r>
            <a:r>
              <a:rPr lang="en-US" sz="2800" dirty="0" smtClean="0"/>
              <a:t> </a:t>
            </a:r>
            <a:r>
              <a:rPr lang="en-US" sz="2800" dirty="0" err="1" smtClean="0"/>
              <a:t>tích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tròn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được</a:t>
            </a:r>
            <a:r>
              <a:rPr lang="en-US" sz="2800" dirty="0" smtClean="0"/>
              <a:t> </a:t>
            </a:r>
            <a:r>
              <a:rPr lang="en-US" sz="2800" dirty="0" err="1" smtClean="0"/>
              <a:t>khai</a:t>
            </a:r>
            <a:r>
              <a:rPr lang="en-US" sz="2800" dirty="0" smtClean="0"/>
              <a:t> </a:t>
            </a:r>
            <a:r>
              <a:rPr lang="en-US" sz="2800" dirty="0" err="1" smtClean="0"/>
              <a:t>báo</a:t>
            </a:r>
            <a:r>
              <a:rPr lang="en-US" sz="2800" dirty="0" smtClean="0"/>
              <a:t> </a:t>
            </a:r>
            <a:r>
              <a:rPr lang="en-US" sz="2800" dirty="0" err="1" smtClean="0"/>
              <a:t>bằng</a:t>
            </a:r>
            <a:r>
              <a:rPr lang="en-US" sz="2800" dirty="0" smtClean="0"/>
              <a:t> </a:t>
            </a:r>
            <a:r>
              <a:rPr lang="en-US" sz="2800" dirty="0" err="1" smtClean="0"/>
              <a:t>giá</a:t>
            </a:r>
            <a:r>
              <a:rPr lang="en-US" sz="2800" dirty="0" smtClean="0"/>
              <a:t> </a:t>
            </a:r>
            <a:r>
              <a:rPr lang="en-US" sz="2800" dirty="0" err="1" smtClean="0"/>
              <a:t>trị</a:t>
            </a:r>
            <a:r>
              <a:rPr lang="en-US" sz="2800" dirty="0" smtClean="0"/>
              <a:t> </a:t>
            </a:r>
            <a:r>
              <a:rPr lang="en-US" sz="2800" dirty="0" err="1" smtClean="0"/>
              <a:t>bán</a:t>
            </a:r>
            <a:r>
              <a:rPr lang="en-US" sz="2800" dirty="0" smtClean="0"/>
              <a:t> </a:t>
            </a:r>
            <a:r>
              <a:rPr lang="en-US" sz="2800" dirty="0" err="1" smtClean="0"/>
              <a:t>kính</a:t>
            </a:r>
            <a:r>
              <a:rPr lang="en-US" sz="2800" dirty="0" smtClean="0"/>
              <a:t> </a:t>
            </a:r>
            <a:r>
              <a:rPr lang="en-US" sz="2800" dirty="0" err="1" smtClean="0"/>
              <a:t>trong</a:t>
            </a:r>
            <a:r>
              <a:rPr lang="en-US" sz="2800" dirty="0" smtClean="0"/>
              <a:t> </a:t>
            </a:r>
            <a:r>
              <a:rPr lang="en-US" sz="2800" dirty="0" err="1" smtClean="0"/>
              <a:t>khung</a:t>
            </a:r>
            <a:r>
              <a:rPr lang="en-US" sz="2800" dirty="0" smtClean="0"/>
              <a:t> Tolerance.</a:t>
            </a:r>
          </a:p>
          <a:p>
            <a:pPr algn="just">
              <a:buNone/>
            </a:pPr>
            <a:r>
              <a:rPr lang="en-US" sz="2800" dirty="0" err="1" smtClean="0"/>
              <a:t>Tính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này</a:t>
            </a:r>
            <a:r>
              <a:rPr lang="en-US" sz="2800" dirty="0" smtClean="0"/>
              <a:t> </a:t>
            </a:r>
            <a:r>
              <a:rPr lang="en-US" sz="2800" dirty="0" err="1" smtClean="0"/>
              <a:t>còn</a:t>
            </a:r>
            <a:r>
              <a:rPr lang="en-US" sz="2800" dirty="0" smtClean="0"/>
              <a:t> </a:t>
            </a:r>
            <a:r>
              <a:rPr lang="en-US" sz="2800" dirty="0" err="1" smtClean="0"/>
              <a:t>có</a:t>
            </a:r>
            <a:r>
              <a:rPr lang="en-US" sz="2800" dirty="0" smtClean="0"/>
              <a:t> </a:t>
            </a:r>
            <a:r>
              <a:rPr lang="en-US" sz="2800" dirty="0" err="1" smtClean="0"/>
              <a:t>một</a:t>
            </a:r>
            <a:r>
              <a:rPr lang="en-US" sz="2800" dirty="0" smtClean="0"/>
              <a:t> </a:t>
            </a:r>
            <a:r>
              <a:rPr lang="en-US" sz="2800" dirty="0" err="1" smtClean="0"/>
              <a:t>ưu</a:t>
            </a:r>
            <a:r>
              <a:rPr lang="en-US" sz="2800" dirty="0" smtClean="0"/>
              <a:t> </a:t>
            </a:r>
            <a:r>
              <a:rPr lang="en-US" sz="2800" dirty="0" err="1" smtClean="0"/>
              <a:t>điểm</a:t>
            </a:r>
            <a:r>
              <a:rPr lang="en-US" sz="2800" dirty="0" smtClean="0"/>
              <a:t> </a:t>
            </a:r>
            <a:r>
              <a:rPr lang="en-US" sz="2800" dirty="0" err="1" smtClean="0"/>
              <a:t>nổi</a:t>
            </a:r>
            <a:r>
              <a:rPr lang="en-US" sz="2800" dirty="0" smtClean="0"/>
              <a:t> </a:t>
            </a:r>
            <a:r>
              <a:rPr lang="en-US" sz="2800" dirty="0" err="1" smtClean="0"/>
              <a:t>trội</a:t>
            </a:r>
            <a:r>
              <a:rPr lang="en-US" sz="2800" dirty="0" smtClean="0"/>
              <a:t> </a:t>
            </a:r>
            <a:r>
              <a:rPr lang="en-US" sz="2800" dirty="0" err="1" smtClean="0"/>
              <a:t>là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nối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đường</a:t>
            </a:r>
            <a:r>
              <a:rPr lang="en-US" sz="2800" dirty="0" smtClean="0"/>
              <a:t> </a:t>
            </a:r>
            <a:r>
              <a:rPr lang="en-US" sz="2800" dirty="0" err="1" smtClean="0"/>
              <a:t>hở</a:t>
            </a:r>
            <a:r>
              <a:rPr lang="en-US" sz="2800" dirty="0" smtClean="0"/>
              <a:t> </a:t>
            </a:r>
            <a:r>
              <a:rPr lang="en-US" sz="2800" dirty="0" err="1" smtClean="0"/>
              <a:t>trên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</a:t>
            </a:r>
            <a:r>
              <a:rPr lang="en-US" sz="2800" dirty="0" err="1" smtClean="0"/>
              <a:t>để</a:t>
            </a:r>
            <a:r>
              <a:rPr lang="en-US" sz="2800" dirty="0" smtClean="0"/>
              <a:t> </a:t>
            </a:r>
            <a:r>
              <a:rPr lang="en-US" sz="2800" dirty="0" err="1" smtClean="0"/>
              <a:t>khi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không</a:t>
            </a:r>
            <a:r>
              <a:rPr lang="en-US" sz="2800" dirty="0" smtClean="0"/>
              <a:t> </a:t>
            </a:r>
            <a:r>
              <a:rPr lang="en-US" sz="2800" dirty="0" err="1" smtClean="0"/>
              <a:t>tràn</a:t>
            </a:r>
            <a:r>
              <a:rPr lang="en-US" sz="2800" dirty="0" smtClean="0"/>
              <a:t> </a:t>
            </a:r>
            <a:r>
              <a:rPr lang="en-US" sz="2800" dirty="0" err="1" smtClean="0"/>
              <a:t>ra</a:t>
            </a:r>
            <a:r>
              <a:rPr lang="en-US" sz="2800" dirty="0" smtClean="0"/>
              <a:t> </a:t>
            </a:r>
            <a:r>
              <a:rPr lang="en-US" sz="2800" dirty="0" err="1" smtClean="0"/>
              <a:t>ngoài</a:t>
            </a:r>
            <a:r>
              <a:rPr lang="en-US" sz="2800" dirty="0" smtClean="0"/>
              <a:t>. 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84238"/>
            <a:ext cx="8229600" cy="639762"/>
          </a:xfrm>
        </p:spPr>
        <p:txBody>
          <a:bodyPr>
            <a:normAutofit fontScale="90000"/>
          </a:bodyPr>
          <a:lstStyle/>
          <a:p>
            <a:r>
              <a:rPr lang="de-DE" sz="4000" dirty="0" smtClean="0">
                <a:solidFill>
                  <a:srgbClr val="FFC000"/>
                </a:solidFill>
              </a:rPr>
              <a:t>CÂU HỎI ÔN TẬP CHƯƠNG 11</a:t>
            </a:r>
            <a:r>
              <a:rPr lang="de-DE" dirty="0" smtClean="0">
                <a:solidFill>
                  <a:srgbClr val="FFC000"/>
                </a:solidFill>
              </a:rPr>
              <a:t/>
            </a:r>
            <a:br>
              <a:rPr lang="de-DE" dirty="0" smtClean="0">
                <a:solidFill>
                  <a:srgbClr val="FFC000"/>
                </a:solidFill>
              </a:rPr>
            </a:br>
            <a:endParaRPr lang="en-US" sz="4000" b="1" dirty="0">
              <a:solidFill>
                <a:srgbClr val="FFC00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534400" cy="3962400"/>
          </a:xfrm>
        </p:spPr>
        <p:txBody>
          <a:bodyPr>
            <a:noAutofit/>
          </a:bodyPr>
          <a:lstStyle/>
          <a:p>
            <a:pPr lvl="0" algn="just"/>
            <a:r>
              <a:rPr lang="en-US" sz="2800" dirty="0" err="1" smtClean="0"/>
              <a:t>Trình</a:t>
            </a:r>
            <a:r>
              <a:rPr lang="en-US" sz="2800" dirty="0" smtClean="0"/>
              <a:t> </a:t>
            </a:r>
            <a:r>
              <a:rPr lang="en-US" sz="2800" dirty="0" err="1" smtClean="0"/>
              <a:t>bày</a:t>
            </a:r>
            <a:r>
              <a:rPr lang="en-US" sz="2800" dirty="0" smtClean="0"/>
              <a:t> </a:t>
            </a:r>
            <a:r>
              <a:rPr lang="en-US" sz="2800" dirty="0" err="1" smtClean="0"/>
              <a:t>cách</a:t>
            </a:r>
            <a:r>
              <a:rPr lang="en-US" sz="2800" dirty="0" smtClean="0"/>
              <a:t> </a:t>
            </a:r>
            <a:r>
              <a:rPr lang="en-US" sz="2800" dirty="0" err="1" smtClean="0"/>
              <a:t>đổ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 </a:t>
            </a:r>
            <a:r>
              <a:rPr lang="en-US" sz="2800" dirty="0" err="1" smtClean="0"/>
              <a:t>vào</a:t>
            </a:r>
            <a:r>
              <a:rPr lang="en-US" sz="2800" dirty="0" smtClean="0"/>
              <a:t> </a:t>
            </a:r>
            <a:r>
              <a:rPr lang="en-US" sz="2800" dirty="0" err="1" smtClean="0"/>
              <a:t>hình</a:t>
            </a:r>
            <a:r>
              <a:rPr lang="en-US" sz="2800" dirty="0" smtClean="0"/>
              <a:t> </a:t>
            </a:r>
            <a:r>
              <a:rPr lang="en-US" sz="2800" dirty="0" err="1" smtClean="0"/>
              <a:t>ảnh</a:t>
            </a:r>
            <a:r>
              <a:rPr lang="en-US" sz="2800" dirty="0" smtClean="0"/>
              <a:t> bitmap</a:t>
            </a:r>
          </a:p>
          <a:p>
            <a:pPr lvl="0" algn="just"/>
            <a:r>
              <a:rPr lang="en-US" sz="2800" dirty="0" err="1" smtClean="0"/>
              <a:t>Chức</a:t>
            </a:r>
            <a:r>
              <a:rPr lang="en-US" sz="2800" dirty="0" smtClean="0"/>
              <a:t> </a:t>
            </a:r>
            <a:r>
              <a:rPr lang="en-US" sz="2800" dirty="0" err="1" smtClean="0"/>
              <a:t>năng</a:t>
            </a:r>
            <a:r>
              <a:rPr lang="en-US" sz="2800" dirty="0" smtClean="0"/>
              <a:t> </a:t>
            </a:r>
            <a:r>
              <a:rPr lang="en-US" sz="2800" dirty="0" err="1" smtClean="0"/>
              <a:t>nào</a:t>
            </a:r>
            <a:r>
              <a:rPr lang="en-US" sz="2800" dirty="0" smtClean="0"/>
              <a:t> </a:t>
            </a:r>
            <a:r>
              <a:rPr lang="en-US" sz="2800" dirty="0" err="1" smtClean="0"/>
              <a:t>cho</a:t>
            </a:r>
            <a:r>
              <a:rPr lang="en-US" sz="2800" dirty="0" smtClean="0"/>
              <a:t> </a:t>
            </a:r>
            <a:r>
              <a:rPr lang="en-US" sz="2800" dirty="0" err="1" smtClean="0"/>
              <a:t>phép</a:t>
            </a:r>
            <a:r>
              <a:rPr lang="en-US" sz="2800" dirty="0" smtClean="0"/>
              <a:t> </a:t>
            </a:r>
            <a:r>
              <a:rPr lang="en-US" sz="2800" dirty="0" err="1" smtClean="0"/>
              <a:t>chỉnh</a:t>
            </a:r>
            <a:r>
              <a:rPr lang="en-US" sz="2800" dirty="0" smtClean="0"/>
              <a:t> </a:t>
            </a:r>
            <a:r>
              <a:rPr lang="en-US" sz="2800" dirty="0" err="1" smtClean="0"/>
              <a:t>sửa</a:t>
            </a:r>
            <a:r>
              <a:rPr lang="en-US" sz="2800" dirty="0" smtClean="0"/>
              <a:t> </a:t>
            </a:r>
            <a:r>
              <a:rPr lang="en-US" sz="2800" dirty="0" err="1" smtClean="0"/>
              <a:t>kích</a:t>
            </a:r>
            <a:r>
              <a:rPr lang="en-US" sz="2800" dirty="0" smtClean="0"/>
              <a:t> </a:t>
            </a:r>
            <a:r>
              <a:rPr lang="en-US" sz="2800" dirty="0" err="1" smtClean="0"/>
              <a:t>thước</a:t>
            </a:r>
            <a:r>
              <a:rPr lang="en-US" sz="2800" dirty="0" smtClean="0"/>
              <a:t> </a:t>
            </a:r>
            <a:r>
              <a:rPr lang="en-US" sz="2800" dirty="0" err="1" smtClean="0"/>
              <a:t>và</a:t>
            </a:r>
            <a:r>
              <a:rPr lang="en-US" sz="2800" dirty="0" smtClean="0"/>
              <a:t> </a:t>
            </a:r>
            <a:r>
              <a:rPr lang="en-US" sz="2800" dirty="0" err="1" smtClean="0"/>
              <a:t>hướng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họa</a:t>
            </a:r>
            <a:r>
              <a:rPr lang="en-US" sz="2800" dirty="0" smtClean="0"/>
              <a:t> </a:t>
            </a:r>
            <a:r>
              <a:rPr lang="en-US" sz="2800" dirty="0" err="1" smtClean="0"/>
              <a:t>tiết</a:t>
            </a:r>
            <a:r>
              <a:rPr lang="en-US" sz="2800" dirty="0" smtClean="0"/>
              <a:t>?</a:t>
            </a:r>
          </a:p>
          <a:p>
            <a:pPr lvl="0" algn="just"/>
            <a:r>
              <a:rPr lang="en-US" sz="2800" dirty="0" err="1" smtClean="0"/>
              <a:t>Gỉai</a:t>
            </a:r>
            <a:r>
              <a:rPr lang="en-US" sz="2800" dirty="0" smtClean="0"/>
              <a:t> </a:t>
            </a:r>
            <a:r>
              <a:rPr lang="en-US" sz="2800" dirty="0" err="1" smtClean="0"/>
              <a:t>thích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công</a:t>
            </a:r>
            <a:r>
              <a:rPr lang="en-US" sz="2800" dirty="0" smtClean="0"/>
              <a:t> </a:t>
            </a:r>
            <a:r>
              <a:rPr lang="en-US" sz="2800" dirty="0" err="1" smtClean="0"/>
              <a:t>dụng</a:t>
            </a:r>
            <a:r>
              <a:rPr lang="en-US" sz="2800" dirty="0" smtClean="0"/>
              <a:t> </a:t>
            </a:r>
            <a:r>
              <a:rPr lang="en-US" sz="2800" dirty="0" err="1" smtClean="0"/>
              <a:t>của</a:t>
            </a:r>
            <a:r>
              <a:rPr lang="en-US" sz="2800" dirty="0" smtClean="0"/>
              <a:t> </a:t>
            </a:r>
            <a:r>
              <a:rPr lang="en-US" sz="2800" dirty="0" err="1" smtClean="0"/>
              <a:t>các</a:t>
            </a:r>
            <a:r>
              <a:rPr lang="en-US" sz="2800" dirty="0" smtClean="0"/>
              <a:t> </a:t>
            </a:r>
            <a:r>
              <a:rPr lang="en-US" sz="2800" dirty="0" err="1" smtClean="0"/>
              <a:t>hiệu</a:t>
            </a:r>
            <a:r>
              <a:rPr lang="en-US" sz="2800" dirty="0" smtClean="0"/>
              <a:t> </a:t>
            </a:r>
            <a:r>
              <a:rPr lang="en-US" sz="2800" dirty="0" err="1" smtClean="0"/>
              <a:t>ứng</a:t>
            </a:r>
            <a:r>
              <a:rPr lang="en-US" sz="2800" dirty="0" smtClean="0"/>
              <a:t> </a:t>
            </a:r>
            <a:r>
              <a:rPr lang="en-US" sz="2800" dirty="0" err="1" smtClean="0"/>
              <a:t>sau</a:t>
            </a:r>
            <a:r>
              <a:rPr lang="en-US" sz="2800" dirty="0" smtClean="0"/>
              <a:t> </a:t>
            </a:r>
            <a:r>
              <a:rPr lang="en-US" sz="2800" dirty="0" err="1" smtClean="0"/>
              <a:t>đây</a:t>
            </a:r>
            <a:r>
              <a:rPr lang="en-US" sz="2800" dirty="0" smtClean="0"/>
              <a:t>:</a:t>
            </a:r>
          </a:p>
          <a:p>
            <a:pPr lvl="0" algn="just"/>
            <a:r>
              <a:rPr lang="en-US" sz="2800" dirty="0" smtClean="0"/>
              <a:t>Linear</a:t>
            </a:r>
          </a:p>
          <a:p>
            <a:pPr lvl="0" algn="just"/>
            <a:r>
              <a:rPr lang="en-US" sz="2800" dirty="0" smtClean="0"/>
              <a:t>Concentric</a:t>
            </a:r>
          </a:p>
          <a:p>
            <a:pPr lvl="0" algn="just"/>
            <a:r>
              <a:rPr lang="en-US" sz="2800" dirty="0" smtClean="0"/>
              <a:t>Square</a:t>
            </a:r>
          </a:p>
          <a:p>
            <a:pPr lvl="0" algn="just"/>
            <a:r>
              <a:rPr lang="en-US" sz="2800" dirty="0" smtClean="0"/>
              <a:t>Path</a:t>
            </a:r>
          </a:p>
          <a:p>
            <a:pPr marL="571500" indent="-571500" algn="just">
              <a:buNone/>
            </a:pPr>
            <a:endParaRPr lang="en-US" sz="2800" b="1" dirty="0" smtClean="0">
              <a:solidFill>
                <a:srgbClr val="00FFCC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963</TotalTime>
  <Words>11666</Words>
  <Application>Microsoft Office PowerPoint</Application>
  <PresentationFormat>On-screen Show (4:3)</PresentationFormat>
  <Paragraphs>1271</Paragraphs>
  <Slides>153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153</vt:i4>
      </vt:variant>
    </vt:vector>
  </HeadingPairs>
  <TitlesOfParts>
    <vt:vector size="154" baseType="lpstr">
      <vt:lpstr>Office Theme</vt:lpstr>
      <vt:lpstr>Slide 1</vt:lpstr>
      <vt:lpstr>Chương 1  KHÁI QUÁT VỀ PHẦN MỀM THIẾT KẾ MẪU </vt:lpstr>
      <vt:lpstr>Chương 1  KHÁI QUÁT VỀ PHẦN MỀM THIẾT KẾ MẪU </vt:lpstr>
      <vt:lpstr>Chương 1  KHÁI QUÁT VỀ PHẦN MỀM THIẾT KẾ MẪU </vt:lpstr>
      <vt:lpstr>Chương 1  KHÁI QUÁT VỀ PHẦN MỀM THIẾT KẾ MẪU </vt:lpstr>
      <vt:lpstr>CÂU HỎI ÔN TẬP CHƯƠNG 1  </vt:lpstr>
      <vt:lpstr>Chương 2  LÀM VIỆC VỚI PHẦN MỀM KALEDO STYLE </vt:lpstr>
      <vt:lpstr>Chương 2  LÀM VIỆC VỚI PHẦN MỀM KALEDO STYLE </vt:lpstr>
      <vt:lpstr>Chương 2  LÀM VIỆC VỚI PHẦN MỀM KALEDO STYLE </vt:lpstr>
      <vt:lpstr>Chương 2  LÀM VIỆC VỚI PHẦN MỀM KALEDO STYLE </vt:lpstr>
      <vt:lpstr>Chương 2  LÀM VIỆC VỚI PHẦN MỀM KALEDO STYLE </vt:lpstr>
      <vt:lpstr>Chương 2  LÀM VIỆC VỚI PHẦN MỀM KALEDO STYLE </vt:lpstr>
      <vt:lpstr>Chương 2  LÀM VIỆC VỚI PHẦN MỀM KALEDO STYLE </vt:lpstr>
      <vt:lpstr>Chương 2  LÀM VIỆC VỚI PHẦN MỀM KALEDO STYLE </vt:lpstr>
      <vt:lpstr>CÂU HỎI ÔN TẬP CHƯƠNG 2  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Chương 3  THAO TÁC SỬ DỤNG LỆNH</vt:lpstr>
      <vt:lpstr>CÂU HỎI ÔN TẬP CHƯƠNG 3  </vt:lpstr>
      <vt:lpstr>Chương 4  TÌM HIỂU VỀ CÁC CÔNG CỤ VẼ</vt:lpstr>
      <vt:lpstr>A5</vt:lpstr>
      <vt:lpstr>Chương 4: TÌM HIỂU VỀ CÁC CÔNG CỤ VẼ </vt:lpstr>
      <vt:lpstr>Chương 4: TÌM HIỂU VỀ CÁC CÔNG CỤ VẼ </vt:lpstr>
      <vt:lpstr>Slide 32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Chương 4: TÌM HIỂU VỀ CÁC CÔNG CỤ VẼ </vt:lpstr>
      <vt:lpstr>Slide 44</vt:lpstr>
      <vt:lpstr>Chương 4: TÌM HIỂU VỀ CÁC CÔNG CỤ VẼ </vt:lpstr>
      <vt:lpstr>Slide 46</vt:lpstr>
      <vt:lpstr>CÂU HỎI ÔN TẬP CHƯƠNG 4  </vt:lpstr>
      <vt:lpstr>Chương 5: TÌM HIỂU VỀ CÔNG CỤ CHỈNH SỮA NÉT VẼ </vt:lpstr>
      <vt:lpstr>A8</vt:lpstr>
      <vt:lpstr>Chương 5: TÌM HIỂU VỀ CÔNG CỤ CHỈNH SỮA NÉT VẼ </vt:lpstr>
      <vt:lpstr>Chương 5: TÌM HIỂU VỀ CÔNG CỤ CHỈNH SỮA NÉT VẼ </vt:lpstr>
      <vt:lpstr>Chương 5: TÌM HIỂU VỀ CÔNG CỤ CHỈNH SỮA NÉT VẼ </vt:lpstr>
      <vt:lpstr>Chương 5: TÌM HIỂU VỀ CÔNG CỤ CHỈNH SỮA NÉT VẼ </vt:lpstr>
      <vt:lpstr>Slide 54</vt:lpstr>
      <vt:lpstr>Chương 5: TÌM HIỂU VỀ CÔNG CỤ CHỈNH SỮA NÉT VẼ </vt:lpstr>
      <vt:lpstr>Chương 5: TÌM HiỂU VỀ CÔNG CỤ CHỈNH SỮA NÉT VẼ </vt:lpstr>
      <vt:lpstr>Chương 5: TÌM HiỂU VỀ CÔNG CỤ CHỈNH SỮA NÉT VẼ </vt:lpstr>
      <vt:lpstr>Chương 5: TÌM HiỂU VỀ CÔNG CỤ CHỈNH SỮA NÉT VẼ </vt:lpstr>
      <vt:lpstr>Slide 59</vt:lpstr>
      <vt:lpstr>CÂU HỎI ÔN TẬP CHƯƠNG 5 </vt:lpstr>
      <vt:lpstr>Chương 6: TÌM HIỂU VỀ CÔNG CỤ ĐIỀU  CHỈNH THUỘC TÍNH ĐƯỜNG – NHÓM – DI CHUYỂN ĐỐI TƯỢNG </vt:lpstr>
      <vt:lpstr>Slide 62</vt:lpstr>
      <vt:lpstr>Slide 63</vt:lpstr>
      <vt:lpstr>Slide 64</vt:lpstr>
      <vt:lpstr>Slide 65</vt:lpstr>
      <vt:lpstr>Slide 66</vt:lpstr>
      <vt:lpstr>CÂU HỎI ÔN TẬP CHƯƠNG 6 </vt:lpstr>
      <vt:lpstr>Chương 7: TÌM HIỂU VỀ CÁC CÔNG CỤ THAO TÁC ẢNH </vt:lpstr>
      <vt:lpstr>A2</vt:lpstr>
      <vt:lpstr>Chương 7: TÌM HIỂU VỀ CÁC CÔNG CỤ THAO TÁC ẢNH </vt:lpstr>
      <vt:lpstr>Slide 71</vt:lpstr>
      <vt:lpstr>Slide 72</vt:lpstr>
      <vt:lpstr>Slide 73</vt:lpstr>
      <vt:lpstr>Slide 74</vt:lpstr>
      <vt:lpstr>CÂU HỎI ÔN TẬP CHƯƠNG 7 </vt:lpstr>
      <vt:lpstr>Chương 8: PHÂN BỐ VÀ ĐO KÍCH THƯỚC  </vt:lpstr>
      <vt:lpstr>Slide 77</vt:lpstr>
      <vt:lpstr>Slide 78</vt:lpstr>
      <vt:lpstr>Slide 79</vt:lpstr>
      <vt:lpstr>Slide 80</vt:lpstr>
      <vt:lpstr>Slide 81</vt:lpstr>
      <vt:lpstr>CÂU HỎI ÔN TẬP CHƯƠNG 8 </vt:lpstr>
      <vt:lpstr>Chương 9: CÁCH LÀM VIỆC VỚI MÀU </vt:lpstr>
      <vt:lpstr>Slide 84</vt:lpstr>
      <vt:lpstr>Slide 85</vt:lpstr>
      <vt:lpstr>Slide 86</vt:lpstr>
      <vt:lpstr>Slide 87</vt:lpstr>
      <vt:lpstr>Slide 88</vt:lpstr>
      <vt:lpstr>Slide 89</vt:lpstr>
      <vt:lpstr>Slide 90</vt:lpstr>
      <vt:lpstr>Slide 91</vt:lpstr>
      <vt:lpstr>Slide 92</vt:lpstr>
      <vt:lpstr>Slide 93</vt:lpstr>
      <vt:lpstr>Slide 94</vt:lpstr>
      <vt:lpstr>Slide 95</vt:lpstr>
      <vt:lpstr>Slide 96</vt:lpstr>
      <vt:lpstr>Slide 97</vt:lpstr>
      <vt:lpstr>Slide 98</vt:lpstr>
      <vt:lpstr>Slide 99</vt:lpstr>
      <vt:lpstr>Slide 100</vt:lpstr>
      <vt:lpstr>Slide 101</vt:lpstr>
      <vt:lpstr>Slide 102</vt:lpstr>
      <vt:lpstr>Slide 103</vt:lpstr>
      <vt:lpstr>Slide 104</vt:lpstr>
      <vt:lpstr>Slide 105</vt:lpstr>
      <vt:lpstr>Slide 106</vt:lpstr>
      <vt:lpstr>CÂU HỎI ÔN TẬP CHƯƠNG 9 </vt:lpstr>
      <vt:lpstr>Chương 10: CÁCH SỬ DỤNG CÔNG CỤ  XỬ LÝ HÌNH ẢNH </vt:lpstr>
      <vt:lpstr>Slide 109</vt:lpstr>
      <vt:lpstr>Slide 110</vt:lpstr>
      <vt:lpstr>Slide 111</vt:lpstr>
      <vt:lpstr>Slide 112</vt:lpstr>
      <vt:lpstr>Slide 113</vt:lpstr>
      <vt:lpstr>Slide 114</vt:lpstr>
      <vt:lpstr>Slide 115</vt:lpstr>
      <vt:lpstr>Slide 116</vt:lpstr>
      <vt:lpstr>Slide 117</vt:lpstr>
      <vt:lpstr>Slide 118</vt:lpstr>
      <vt:lpstr>Slide 119</vt:lpstr>
      <vt:lpstr>Slide 120</vt:lpstr>
      <vt:lpstr>Slide 121</vt:lpstr>
      <vt:lpstr>Slide 122</vt:lpstr>
      <vt:lpstr>CÂU HỎI ÔN TẬP CHƯƠNG 10 </vt:lpstr>
      <vt:lpstr>Chương 11: CÁCH SỬ DỤNG CÔNG CỤ ĐỔ MÀU HOẶC HỌA TIẾT (COLOR ) </vt:lpstr>
      <vt:lpstr>Chương 11: CÁCH SỬ DỤNG CÔNG CỤ ĐỔ MÀU HOẶC HỌA TIẾT (COLOR ) </vt:lpstr>
      <vt:lpstr>Slide 126</vt:lpstr>
      <vt:lpstr>Slide 127</vt:lpstr>
      <vt:lpstr>Slide 128</vt:lpstr>
      <vt:lpstr>Slide 129</vt:lpstr>
      <vt:lpstr>Slide 130</vt:lpstr>
      <vt:lpstr>Slide 131</vt:lpstr>
      <vt:lpstr>Slide 132</vt:lpstr>
      <vt:lpstr>Slide 133</vt:lpstr>
      <vt:lpstr>Slide 134</vt:lpstr>
      <vt:lpstr>Slide 135</vt:lpstr>
      <vt:lpstr>Hoặc nhập theo chấm điểm pixel để di chuyển. Làm xong bấm Close.</vt:lpstr>
      <vt:lpstr>Slide 137</vt:lpstr>
      <vt:lpstr>Slide 138</vt:lpstr>
      <vt:lpstr>Slide 139</vt:lpstr>
      <vt:lpstr>Slide 140</vt:lpstr>
      <vt:lpstr>Slide 141</vt:lpstr>
      <vt:lpstr>Slide 142</vt:lpstr>
      <vt:lpstr>Slide 143</vt:lpstr>
      <vt:lpstr>Slide 144</vt:lpstr>
      <vt:lpstr>Slide 145</vt:lpstr>
      <vt:lpstr>Slide 146</vt:lpstr>
      <vt:lpstr>Slide 147</vt:lpstr>
      <vt:lpstr>Slide 148</vt:lpstr>
      <vt:lpstr>Slide 149</vt:lpstr>
      <vt:lpstr>Slide 150</vt:lpstr>
      <vt:lpstr>Slide 151</vt:lpstr>
      <vt:lpstr>Slide 152</vt:lpstr>
      <vt:lpstr>CÂU HỎI ÔN TẬP CHƯƠNG 11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ipl</dc:creator>
  <cp:lastModifiedBy>ipl</cp:lastModifiedBy>
  <cp:revision>168</cp:revision>
  <dcterms:created xsi:type="dcterms:W3CDTF">2018-10-24T08:18:01Z</dcterms:created>
  <dcterms:modified xsi:type="dcterms:W3CDTF">2018-11-19T04:38:26Z</dcterms:modified>
</cp:coreProperties>
</file>